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handoutMasterIdLst>
    <p:handoutMasterId r:id="rId20"/>
  </p:handoutMasterIdLst>
  <p:sldIdLst>
    <p:sldId id="641" r:id="rId2"/>
    <p:sldId id="642" r:id="rId3"/>
    <p:sldId id="644" r:id="rId4"/>
    <p:sldId id="257" r:id="rId5"/>
    <p:sldId id="645" r:id="rId6"/>
    <p:sldId id="262" r:id="rId7"/>
    <p:sldId id="263" r:id="rId8"/>
    <p:sldId id="647" r:id="rId9"/>
    <p:sldId id="258" r:id="rId10"/>
    <p:sldId id="646" r:id="rId11"/>
    <p:sldId id="259" r:id="rId12"/>
    <p:sldId id="648" r:id="rId13"/>
    <p:sldId id="264" r:id="rId14"/>
    <p:sldId id="649" r:id="rId15"/>
    <p:sldId id="650" r:id="rId16"/>
    <p:sldId id="651" r:id="rId17"/>
    <p:sldId id="652" r:id="rId1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7" d="100"/>
          <a:sy n="77" d="100"/>
        </p:scale>
        <p:origin x="387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F876F31-F4E4-443B-8B77-43F4050518AC}"/>
              </a:ext>
            </a:extLst>
          </p:cNvPr>
          <p:cNvSpPr>
            <a:spLocks noGrp="1"/>
          </p:cNvSpPr>
          <p:nvPr>
            <p:ph type="hdr" sz="quarter"/>
          </p:nvPr>
        </p:nvSpPr>
        <p:spPr>
          <a:xfrm>
            <a:off x="1" y="1"/>
            <a:ext cx="3170238" cy="481013"/>
          </a:xfrm>
          <a:prstGeom prst="rect">
            <a:avLst/>
          </a:prstGeom>
        </p:spPr>
        <p:txBody>
          <a:bodyPr vert="horz" lIns="91430" tIns="45715" rIns="91430" bIns="45715" rtlCol="0"/>
          <a:lstStyle>
            <a:lvl1pPr algn="l">
              <a:defRPr sz="1200"/>
            </a:lvl1pPr>
          </a:lstStyle>
          <a:p>
            <a:r>
              <a:rPr lang="en-US" sz="1000">
                <a:latin typeface="Arial" panose="020B0604020202020204" pitchFamily="34" charset="0"/>
                <a:cs typeface="Arial" panose="020B0604020202020204" pitchFamily="34" charset="0"/>
              </a:rPr>
              <a:t>Class – The Life Of Christ (275)</a:t>
            </a:r>
          </a:p>
        </p:txBody>
      </p:sp>
      <p:sp>
        <p:nvSpPr>
          <p:cNvPr id="3" name="Date Placeholder 2">
            <a:extLst>
              <a:ext uri="{FF2B5EF4-FFF2-40B4-BE49-F238E27FC236}">
                <a16:creationId xmlns:a16="http://schemas.microsoft.com/office/drawing/2014/main" id="{DB90CF1C-A28B-4A6B-B9E3-9FEE47C45E91}"/>
              </a:ext>
            </a:extLst>
          </p:cNvPr>
          <p:cNvSpPr>
            <a:spLocks noGrp="1"/>
          </p:cNvSpPr>
          <p:nvPr>
            <p:ph type="dt" sz="quarter" idx="1"/>
          </p:nvPr>
        </p:nvSpPr>
        <p:spPr>
          <a:xfrm>
            <a:off x="4143375" y="1"/>
            <a:ext cx="3170238" cy="481013"/>
          </a:xfrm>
          <a:prstGeom prst="rect">
            <a:avLst/>
          </a:prstGeom>
        </p:spPr>
        <p:txBody>
          <a:bodyPr vert="horz" lIns="91430" tIns="45715" rIns="91430" bIns="45715" rtlCol="0"/>
          <a:lstStyle>
            <a:lvl1pPr algn="r">
              <a:defRPr sz="1200"/>
            </a:lvl1pPr>
          </a:lstStyle>
          <a:p>
            <a:r>
              <a:rPr lang="en-US" sz="1000">
                <a:latin typeface="Arial" panose="020B0604020202020204" pitchFamily="34" charset="0"/>
                <a:cs typeface="Arial" panose="020B0604020202020204" pitchFamily="34" charset="0"/>
              </a:rPr>
              <a:t>9/8/2021 pm</a:t>
            </a:r>
          </a:p>
        </p:txBody>
      </p:sp>
      <p:sp>
        <p:nvSpPr>
          <p:cNvPr id="4" name="Footer Placeholder 3">
            <a:extLst>
              <a:ext uri="{FF2B5EF4-FFF2-40B4-BE49-F238E27FC236}">
                <a16:creationId xmlns:a16="http://schemas.microsoft.com/office/drawing/2014/main" id="{F19A28EC-F08E-40B4-8F54-5D199829332D}"/>
              </a:ext>
            </a:extLst>
          </p:cNvPr>
          <p:cNvSpPr>
            <a:spLocks noGrp="1"/>
          </p:cNvSpPr>
          <p:nvPr>
            <p:ph type="ftr" sz="quarter" idx="2"/>
          </p:nvPr>
        </p:nvSpPr>
        <p:spPr>
          <a:xfrm>
            <a:off x="1" y="9120188"/>
            <a:ext cx="3170238" cy="481012"/>
          </a:xfrm>
          <a:prstGeom prst="rect">
            <a:avLst/>
          </a:prstGeom>
        </p:spPr>
        <p:txBody>
          <a:bodyPr vert="horz" lIns="91430" tIns="45715" rIns="91430" bIns="45715"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10A49D36-1FC0-4C56-856E-49ECA429EF48}"/>
              </a:ext>
            </a:extLst>
          </p:cNvPr>
          <p:cNvSpPr>
            <a:spLocks noGrp="1"/>
          </p:cNvSpPr>
          <p:nvPr>
            <p:ph type="sldNum" sz="quarter" idx="3"/>
          </p:nvPr>
        </p:nvSpPr>
        <p:spPr>
          <a:xfrm>
            <a:off x="4143375" y="9120188"/>
            <a:ext cx="3170238" cy="481012"/>
          </a:xfrm>
          <a:prstGeom prst="rect">
            <a:avLst/>
          </a:prstGeom>
        </p:spPr>
        <p:txBody>
          <a:bodyPr vert="horz" lIns="91430" tIns="45715" rIns="91430" bIns="45715" rtlCol="0" anchor="b"/>
          <a:lstStyle>
            <a:lvl1pPr algn="r">
              <a:defRPr sz="1200"/>
            </a:lvl1pPr>
          </a:lstStyle>
          <a:p>
            <a:fld id="{FF5E7083-D782-452B-8951-06F4CE396959}"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3263327"/>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1727"/>
          </a:xfrm>
          <a:prstGeom prst="rect">
            <a:avLst/>
          </a:prstGeom>
        </p:spPr>
        <p:txBody>
          <a:bodyPr vert="horz" lIns="96651" tIns="48326" rIns="96651" bIns="48326" rtlCol="0"/>
          <a:lstStyle>
            <a:lvl1pPr algn="l">
              <a:defRPr sz="1300"/>
            </a:lvl1pPr>
          </a:lstStyle>
          <a:p>
            <a:r>
              <a:rPr lang="en-US"/>
              <a:t>Class – The Life Of Christ (275)</a:t>
            </a:r>
          </a:p>
        </p:txBody>
      </p:sp>
      <p:sp>
        <p:nvSpPr>
          <p:cNvPr id="3" name="Date Placeholder 2"/>
          <p:cNvSpPr>
            <a:spLocks noGrp="1"/>
          </p:cNvSpPr>
          <p:nvPr>
            <p:ph type="dt" idx="1"/>
          </p:nvPr>
        </p:nvSpPr>
        <p:spPr>
          <a:xfrm>
            <a:off x="4143587" y="1"/>
            <a:ext cx="3169920" cy="481727"/>
          </a:xfrm>
          <a:prstGeom prst="rect">
            <a:avLst/>
          </a:prstGeom>
        </p:spPr>
        <p:txBody>
          <a:bodyPr vert="horz" lIns="96651" tIns="48326" rIns="96651" bIns="48326" rtlCol="0"/>
          <a:lstStyle>
            <a:lvl1pPr algn="r">
              <a:defRPr sz="1300"/>
            </a:lvl1pPr>
          </a:lstStyle>
          <a:p>
            <a:r>
              <a:rPr lang="en-US"/>
              <a:t>9/8/2021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1" tIns="48326" rIns="96651" bIns="48326" rtlCol="0" anchor="ctr"/>
          <a:lstStyle/>
          <a:p>
            <a:endParaRPr lang="en-US"/>
          </a:p>
        </p:txBody>
      </p:sp>
      <p:sp>
        <p:nvSpPr>
          <p:cNvPr id="5" name="Notes Placeholder 4"/>
          <p:cNvSpPr>
            <a:spLocks noGrp="1"/>
          </p:cNvSpPr>
          <p:nvPr>
            <p:ph type="body" sz="quarter" idx="3"/>
          </p:nvPr>
        </p:nvSpPr>
        <p:spPr>
          <a:xfrm>
            <a:off x="731521" y="4620578"/>
            <a:ext cx="5852160" cy="3780473"/>
          </a:xfrm>
          <a:prstGeom prst="rect">
            <a:avLst/>
          </a:prstGeom>
        </p:spPr>
        <p:txBody>
          <a:bodyPr vert="horz" lIns="96651" tIns="48326" rIns="96651" bIns="483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51" tIns="48326" rIns="96651" bIns="48326"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51" tIns="48326" rIns="96651" bIns="48326" rtlCol="0" anchor="b"/>
          <a:lstStyle>
            <a:lvl1pPr algn="r">
              <a:defRPr sz="1300"/>
            </a:lvl1pPr>
          </a:lstStyle>
          <a:p>
            <a:fld id="{B1572648-7DB8-4771-A9AF-FC0EA29A8F62}" type="slidenum">
              <a:rPr lang="en-US" smtClean="0"/>
              <a:t>‹#›</a:t>
            </a:fld>
            <a:endParaRPr lang="en-US"/>
          </a:p>
        </p:txBody>
      </p:sp>
    </p:spTree>
    <p:extLst>
      <p:ext uri="{BB962C8B-B14F-4D97-AF65-F5344CB8AC3E}">
        <p14:creationId xmlns:p14="http://schemas.microsoft.com/office/powerpoint/2010/main" val="2464648981"/>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0538" y="1314450"/>
            <a:ext cx="4737100" cy="35528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536411">
              <a:defRPr/>
            </a:pPr>
            <a:fld id="{9E395396-3E20-41E1-96D8-CC01158FFDB2}" type="slidenum">
              <a:rPr lang="en-US" sz="1600">
                <a:solidFill>
                  <a:prstClr val="black"/>
                </a:solidFill>
                <a:latin typeface="Calibri" panose="020F0502020204030204"/>
              </a:rPr>
              <a:pPr defTabSz="536411">
                <a:defRPr/>
              </a:pPr>
              <a:t>1</a:t>
            </a:fld>
            <a:endParaRPr lang="en-US" sz="160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11D42129-7258-4506-9C39-A26743AFE871}"/>
              </a:ext>
            </a:extLst>
          </p:cNvPr>
          <p:cNvSpPr>
            <a:spLocks noGrp="1"/>
          </p:cNvSpPr>
          <p:nvPr>
            <p:ph type="dt" idx="1"/>
          </p:nvPr>
        </p:nvSpPr>
        <p:spPr/>
        <p:txBody>
          <a:bodyPr/>
          <a:lstStyle/>
          <a:p>
            <a:pPr defTabSz="1014871">
              <a:defRPr/>
            </a:pPr>
            <a:r>
              <a:rPr lang="en-US" sz="1600">
                <a:solidFill>
                  <a:prstClr val="black"/>
                </a:solidFill>
                <a:latin typeface="Calibri" panose="020F0502020204030204"/>
              </a:rPr>
              <a:t>9/8/2021 pm</a:t>
            </a:r>
          </a:p>
        </p:txBody>
      </p:sp>
      <p:sp>
        <p:nvSpPr>
          <p:cNvPr id="6" name="Footer Placeholder 5">
            <a:extLst>
              <a:ext uri="{FF2B5EF4-FFF2-40B4-BE49-F238E27FC236}">
                <a16:creationId xmlns:a16="http://schemas.microsoft.com/office/drawing/2014/main" id="{94DA4F8C-F7E8-42E8-881C-097C357B81CC}"/>
              </a:ext>
            </a:extLst>
          </p:cNvPr>
          <p:cNvSpPr>
            <a:spLocks noGrp="1"/>
          </p:cNvSpPr>
          <p:nvPr>
            <p:ph type="ftr" sz="quarter" idx="4"/>
          </p:nvPr>
        </p:nvSpPr>
        <p:spPr/>
        <p:txBody>
          <a:bodyPr/>
          <a:lstStyle/>
          <a:p>
            <a:pPr defTabSz="1014871">
              <a:defRPr/>
            </a:pPr>
            <a:r>
              <a:rPr lang="en-US" sz="1600">
                <a:solidFill>
                  <a:prstClr val="black"/>
                </a:solidFill>
                <a:latin typeface="Calibri" panose="020F0502020204030204"/>
              </a:rPr>
              <a:t>Micky Galloway</a:t>
            </a:r>
          </a:p>
        </p:txBody>
      </p:sp>
      <p:sp>
        <p:nvSpPr>
          <p:cNvPr id="7" name="Header Placeholder 6">
            <a:extLst>
              <a:ext uri="{FF2B5EF4-FFF2-40B4-BE49-F238E27FC236}">
                <a16:creationId xmlns:a16="http://schemas.microsoft.com/office/drawing/2014/main" id="{605D6C37-782D-48FE-BB4C-DB1294C0F369}"/>
              </a:ext>
            </a:extLst>
          </p:cNvPr>
          <p:cNvSpPr>
            <a:spLocks noGrp="1"/>
          </p:cNvSpPr>
          <p:nvPr>
            <p:ph type="hdr" sz="quarter"/>
          </p:nvPr>
        </p:nvSpPr>
        <p:spPr/>
        <p:txBody>
          <a:bodyPr/>
          <a:lstStyle/>
          <a:p>
            <a:pPr defTabSz="1014871">
              <a:defRPr/>
            </a:pPr>
            <a:r>
              <a:rPr lang="en-US" sz="1600">
                <a:solidFill>
                  <a:prstClr val="black"/>
                </a:solidFill>
                <a:latin typeface="Calibri" panose="020F0502020204030204"/>
              </a:rPr>
              <a:t>Class – The Life Of Christ (275)</a:t>
            </a:r>
          </a:p>
        </p:txBody>
      </p:sp>
    </p:spTree>
    <p:extLst>
      <p:ext uri="{BB962C8B-B14F-4D97-AF65-F5344CB8AC3E}">
        <p14:creationId xmlns:p14="http://schemas.microsoft.com/office/powerpoint/2010/main" val="1122053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36346" y="1398002"/>
            <a:ext cx="6270922" cy="3007447"/>
          </a:xfrm>
        </p:spPr>
        <p:txBody>
          <a:bodyPr anchor="ctr" anchorCtr="0">
            <a:noAutofit/>
          </a:bodyPr>
          <a:lstStyle>
            <a:lvl1pPr algn="ctr">
              <a:defRPr sz="495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2009942" y="4475048"/>
            <a:ext cx="5123755" cy="1086237"/>
          </a:xfrm>
        </p:spPr>
        <p:txBody>
          <a:bodyPr>
            <a:normAutofit/>
          </a:bodyPr>
          <a:lstStyle>
            <a:lvl1pPr marL="0" indent="0" algn="ctr">
              <a:lnSpc>
                <a:spcPct val="112000"/>
              </a:lnSpc>
              <a:spcBef>
                <a:spcPts val="0"/>
              </a:spcBef>
              <a:spcAft>
                <a:spcPts val="0"/>
              </a:spcAft>
              <a:buNone/>
              <a:defRPr sz="1725"/>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3B77EF04-6424-4B70-94D1-FC932CBBDD9B}" type="datetimeFigureOut">
              <a:rPr lang="en-US" noProof="0" smtClean="0"/>
              <a:t>9/19/2021</a:t>
            </a:fld>
            <a:endParaRPr lang="en-US" noProof="0" dirty="0"/>
          </a:p>
        </p:txBody>
      </p:sp>
      <p:sp>
        <p:nvSpPr>
          <p:cNvPr id="5" name="Footer Placeholder 4"/>
          <p:cNvSpPr>
            <a:spLocks noGrp="1"/>
          </p:cNvSpPr>
          <p:nvPr>
            <p:ph type="ftr" sz="quarter" idx="11"/>
          </p:nvPr>
        </p:nvSpPr>
        <p:spPr>
          <a:xfrm>
            <a:off x="1938053" y="6453386"/>
            <a:ext cx="5267533" cy="404614"/>
          </a:xfrm>
        </p:spPr>
        <p:txBody>
          <a:bodyPr/>
          <a:lstStyle>
            <a:lvl1pPr algn="ctr">
              <a:defRPr baseline="0">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B38049E5-7B53-4E85-8972-7D6C4BCE5BB9}" type="slidenum">
              <a:rPr lang="en-US" noProof="0" smtClean="0"/>
              <a:t>‹#›</a:t>
            </a:fld>
            <a:endParaRPr lang="en-US" noProof="0" dirty="0"/>
          </a:p>
        </p:txBody>
      </p:sp>
      <p:sp>
        <p:nvSpPr>
          <p:cNvPr id="13" name="L-Shape 12">
            <a:extLst>
              <a:ext uri="{FF2B5EF4-FFF2-40B4-BE49-F238E27FC236}">
                <a16:creationId xmlns:a16="http://schemas.microsoft.com/office/drawing/2014/main" id="{79965FD7-DA9A-4AFB-B8C8-34AC1FEE9F72}"/>
              </a:ext>
            </a:extLst>
          </p:cNvPr>
          <p:cNvSpPr/>
          <p:nvPr userDrawn="1"/>
        </p:nvSpPr>
        <p:spPr>
          <a:xfrm flipV="1">
            <a:off x="665756" y="726908"/>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5" name="L-Shape 14">
            <a:extLst>
              <a:ext uri="{FF2B5EF4-FFF2-40B4-BE49-F238E27FC236}">
                <a16:creationId xmlns:a16="http://schemas.microsoft.com/office/drawing/2014/main" id="{92465177-72B9-4DCF-8F98-0C79F3EE32EC}"/>
              </a:ext>
            </a:extLst>
          </p:cNvPr>
          <p:cNvSpPr/>
          <p:nvPr userDrawn="1"/>
        </p:nvSpPr>
        <p:spPr>
          <a:xfrm rot="10800000" flipV="1">
            <a:off x="6399245" y="1820276"/>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5" y="609677"/>
            <a:ext cx="2364232" cy="4408489"/>
          </a:xfrm>
          <a:prstGeom prst="corner">
            <a:avLst>
              <a:gd name="adj1" fmla="val 6149"/>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40" y="1685657"/>
            <a:ext cx="2364232" cy="4408489"/>
          </a:xfrm>
          <a:prstGeom prst="corner">
            <a:avLst>
              <a:gd name="adj1" fmla="val 6773"/>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65064683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1485900"/>
          </a:xfrm>
        </p:spPr>
        <p:txBody>
          <a:bodyPr>
            <a:normAutofit/>
          </a:bodyPr>
          <a:lstStyle>
            <a:lvl1pPr>
              <a:defRPr sz="3600">
                <a:solidFill>
                  <a:schemeClr val="tx2"/>
                </a:solidFill>
              </a:defRPr>
            </a:lvl1pPr>
          </a:lstStyle>
          <a:p>
            <a:r>
              <a:rPr lang="en-US" noProof="0"/>
              <a:t>Click To Edit Master Title Style</a:t>
            </a:r>
          </a:p>
        </p:txBody>
      </p:sp>
      <p:sp>
        <p:nvSpPr>
          <p:cNvPr id="3" name="Text Placeholder 2"/>
          <p:cNvSpPr>
            <a:spLocks noGrp="1"/>
          </p:cNvSpPr>
          <p:nvPr>
            <p:ph type="body" idx="1"/>
          </p:nvPr>
        </p:nvSpPr>
        <p:spPr>
          <a:xfrm>
            <a:off x="1028700"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4" name="Content Placeholder 3"/>
          <p:cNvSpPr>
            <a:spLocks noGrp="1"/>
          </p:cNvSpPr>
          <p:nvPr>
            <p:ph sz="half" idx="2"/>
          </p:nvPr>
        </p:nvSpPr>
        <p:spPr>
          <a:xfrm>
            <a:off x="1028700" y="3305232"/>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4893761"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6" name="Content Placeholder 5"/>
          <p:cNvSpPr>
            <a:spLocks noGrp="1"/>
          </p:cNvSpPr>
          <p:nvPr>
            <p:ph sz="quarter" idx="4"/>
          </p:nvPr>
        </p:nvSpPr>
        <p:spPr>
          <a:xfrm>
            <a:off x="4893761" y="3305232"/>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3B77EF04-6424-4B70-94D1-FC932CBBDD9B}" type="datetimeFigureOut">
              <a:rPr lang="en-US" noProof="0" smtClean="0"/>
              <a:t>9/19/2021</a:t>
            </a:fld>
            <a:endParaRPr lang="en-US" noProof="0" dirty="0"/>
          </a:p>
        </p:txBody>
      </p:sp>
      <p:sp>
        <p:nvSpPr>
          <p:cNvPr id="8" name="Footer Placeholder 7"/>
          <p:cNvSpPr>
            <a:spLocks noGrp="1"/>
          </p:cNvSpPr>
          <p:nvPr>
            <p:ph type="ftr" sz="quarter" idx="11"/>
          </p:nvPr>
        </p:nvSpPr>
        <p:spPr/>
        <p:txBody>
          <a:bodyPr/>
          <a:lstStyle/>
          <a:p>
            <a:r>
              <a:rPr lang="en-US" noProof="0" dirty="0"/>
              <a:t>Add a footer </a:t>
            </a:r>
          </a:p>
        </p:txBody>
      </p:sp>
      <p:sp>
        <p:nvSpPr>
          <p:cNvPr id="9" name="Slide Number Placeholder 8"/>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11" name="L-Shape 10">
            <a:extLst>
              <a:ext uri="{FF2B5EF4-FFF2-40B4-BE49-F238E27FC236}">
                <a16:creationId xmlns:a16="http://schemas.microsoft.com/office/drawing/2014/main" id="{91236E78-C797-4C31-BA0C-DB193BAF6D2D}"/>
              </a:ext>
            </a:extLst>
          </p:cNvPr>
          <p:cNvSpPr/>
          <p:nvPr userDrawn="1"/>
        </p:nvSpPr>
        <p:spPr>
          <a:xfrm rot="10800000" flipV="1">
            <a:off x="6293741" y="1873025"/>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0" name="L-Shape 9">
            <a:extLst>
              <a:ext uri="{FF2B5EF4-FFF2-40B4-BE49-F238E27FC236}">
                <a16:creationId xmlns:a16="http://schemas.microsoft.com/office/drawing/2014/main" id="{BFA658F0-F295-40A9-8BA8-1F6CBDFBBE09}"/>
              </a:ext>
            </a:extLst>
          </p:cNvPr>
          <p:cNvSpPr/>
          <p:nvPr userDrawn="1"/>
        </p:nvSpPr>
        <p:spPr>
          <a:xfrm flipH="1">
            <a:off x="6114726" y="1752329"/>
            <a:ext cx="2364232" cy="4408489"/>
          </a:xfrm>
          <a:prstGeom prst="corner">
            <a:avLst>
              <a:gd name="adj1" fmla="val 7085"/>
              <a:gd name="adj2" fmla="val 7750"/>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541844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9/19/2021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2493983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9/19/2021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7" name="Text Placeholder 6">
            <a:extLst>
              <a:ext uri="{FF2B5EF4-FFF2-40B4-BE49-F238E27FC236}">
                <a16:creationId xmlns:a16="http://schemas.microsoft.com/office/drawing/2014/main" id="{CAFD1631-6749-4027-9415-B72D163BBD58}"/>
              </a:ext>
            </a:extLst>
          </p:cNvPr>
          <p:cNvSpPr>
            <a:spLocks noGrp="1"/>
          </p:cNvSpPr>
          <p:nvPr>
            <p:ph type="body" sz="quarter" idx="13"/>
          </p:nvPr>
        </p:nvSpPr>
        <p:spPr>
          <a:xfrm>
            <a:off x="1170355" y="2297695"/>
            <a:ext cx="6803294" cy="2767600"/>
          </a:xfrm>
        </p:spPr>
        <p:txBody>
          <a:bodyPr anchor="ctr"/>
          <a:lstStyle>
            <a:lvl1pPr marL="0" indent="0" algn="ctr">
              <a:buNone/>
              <a:defRPr sz="4500"/>
            </a:lvl1pPr>
          </a:lstStyle>
          <a:p>
            <a:pPr lvl="0"/>
            <a:r>
              <a:rPr lang="en-US" noProof="0"/>
              <a:t>Click to edit Master text styles</a:t>
            </a:r>
          </a:p>
        </p:txBody>
      </p:sp>
    </p:spTree>
    <p:extLst>
      <p:ext uri="{BB962C8B-B14F-4D97-AF65-F5344CB8AC3E}">
        <p14:creationId xmlns:p14="http://schemas.microsoft.com/office/powerpoint/2010/main" val="6319105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7EF04-6424-4B70-94D1-FC932CBBDD9B}" type="datetimeFigureOut">
              <a:rPr lang="en-US" noProof="0" smtClean="0"/>
              <a:t>9/19/2021</a:t>
            </a:fld>
            <a:endParaRPr lang="en-US" noProof="0" dirty="0"/>
          </a:p>
        </p:txBody>
      </p:sp>
      <p:sp>
        <p:nvSpPr>
          <p:cNvPr id="3" name="Footer Placeholder 2"/>
          <p:cNvSpPr>
            <a:spLocks noGrp="1"/>
          </p:cNvSpPr>
          <p:nvPr>
            <p:ph type="ftr" sz="quarter" idx="11"/>
          </p:nvPr>
        </p:nvSpPr>
        <p:spPr/>
        <p:txBody>
          <a:bodyPr/>
          <a:lstStyle/>
          <a:p>
            <a:r>
              <a:rPr lang="en-US" noProof="0" dirty="0"/>
              <a:t>Add a footer </a:t>
            </a:r>
          </a:p>
        </p:txBody>
      </p:sp>
      <p:sp>
        <p:nvSpPr>
          <p:cNvPr id="4" name="Slide Number Placeholder 3"/>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817208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Second Option">
    <p:bg bwMode="grayWhite">
      <p:bgPr>
        <a:gradFill flip="none" rotWithShape="1">
          <a:gsLst>
            <a:gs pos="0">
              <a:schemeClr val="tx2">
                <a:lumMod val="50000"/>
              </a:schemeClr>
            </a:gs>
            <a:gs pos="34000">
              <a:schemeClr val="tx2"/>
            </a:gs>
            <a:gs pos="66000">
              <a:schemeClr val="tx2">
                <a:lumMod val="75000"/>
              </a:schemeClr>
            </a:gs>
            <a:gs pos="97000">
              <a:schemeClr val="tx2">
                <a:lumMod val="50000"/>
              </a:schemeClr>
            </a:gs>
          </a:gsLst>
          <a:lin ang="2700000" scaled="1"/>
          <a:tileRect/>
        </a:gradFill>
        <a:effectLst/>
      </p:bgPr>
    </p:bg>
    <p:spTree>
      <p:nvGrpSpPr>
        <p:cNvPr id="1" name=""/>
        <p:cNvGrpSpPr/>
        <p:nvPr/>
      </p:nvGrpSpPr>
      <p:grpSpPr>
        <a:xfrm>
          <a:off x="0" y="0"/>
          <a:ext cx="0" cy="0"/>
          <a:chOff x="0" y="0"/>
          <a:chExt cx="0" cy="0"/>
        </a:xfrm>
      </p:grpSpPr>
      <p:sp>
        <p:nvSpPr>
          <p:cNvPr id="10" name="L-Shape 9">
            <a:extLst>
              <a:ext uri="{FF2B5EF4-FFF2-40B4-BE49-F238E27FC236}">
                <a16:creationId xmlns:a16="http://schemas.microsoft.com/office/drawing/2014/main" id="{13412040-642F-40C5-8AB5-C0E8D41B481B}"/>
              </a:ext>
            </a:extLst>
          </p:cNvPr>
          <p:cNvSpPr/>
          <p:nvPr userDrawn="1"/>
        </p:nvSpPr>
        <p:spPr>
          <a:xfrm flipV="1">
            <a:off x="652568" y="709300"/>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9" name="Rectangle 8" title="Side bar">
            <a:extLst>
              <a:ext uri="{FF2B5EF4-FFF2-40B4-BE49-F238E27FC236}">
                <a16:creationId xmlns:a16="http://schemas.microsoft.com/office/drawing/2014/main" id="{BADD331D-DA8D-4D47-A2BB-F4875FDB16A4}"/>
              </a:ext>
            </a:extLst>
          </p:cNvPr>
          <p:cNvSpPr/>
          <p:nvPr userDrawn="1"/>
        </p:nvSpPr>
        <p:spPr>
          <a:xfrm rot="5400000">
            <a:off x="4267187" y="1981175"/>
            <a:ext cx="609651" cy="914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48485" y="1151821"/>
            <a:ext cx="7128364" cy="3007447"/>
          </a:xfrm>
        </p:spPr>
        <p:txBody>
          <a:bodyPr anchor="ctr" anchorCtr="0">
            <a:noAutofit/>
          </a:bodyPr>
          <a:lstStyle>
            <a:lvl1pPr algn="ctr">
              <a:defRPr sz="4950" cap="none" baseline="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1048485" y="4897078"/>
            <a:ext cx="7128364" cy="1086237"/>
          </a:xfrm>
        </p:spPr>
        <p:txBody>
          <a:bodyPr>
            <a:normAutofit/>
          </a:bodyPr>
          <a:lstStyle>
            <a:lvl1pPr marL="0" indent="0" algn="ctr">
              <a:lnSpc>
                <a:spcPct val="112000"/>
              </a:lnSpc>
              <a:spcBef>
                <a:spcPts val="0"/>
              </a:spcBef>
              <a:spcAft>
                <a:spcPts val="0"/>
              </a:spcAft>
              <a:buNone/>
              <a:defRPr sz="1725">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bg1"/>
                </a:solidFill>
              </a:defRPr>
            </a:lvl1pPr>
          </a:lstStyle>
          <a:p>
            <a:fld id="{3B77EF04-6424-4B70-94D1-FC932CBBDD9B}" type="datetimeFigureOut">
              <a:rPr lang="en-US" noProof="0" smtClean="0"/>
              <a:pPr/>
              <a:t>9/19/2021</a:t>
            </a:fld>
            <a:endParaRPr lang="en-US" noProof="0" dirty="0"/>
          </a:p>
        </p:txBody>
      </p:sp>
      <p:sp>
        <p:nvSpPr>
          <p:cNvPr id="5" name="Footer Placeholder 4"/>
          <p:cNvSpPr>
            <a:spLocks noGrp="1"/>
          </p:cNvSpPr>
          <p:nvPr>
            <p:ph type="ftr" sz="quarter" idx="11"/>
          </p:nvPr>
        </p:nvSpPr>
        <p:spPr>
          <a:xfrm>
            <a:off x="1938053" y="6453386"/>
            <a:ext cx="5267533" cy="404614"/>
          </a:xfrm>
        </p:spPr>
        <p:txBody>
          <a:bodyPr/>
          <a:lstStyle>
            <a:lvl1pPr algn="ctr">
              <a:defRPr baseline="0">
                <a:solidFill>
                  <a:schemeClr val="bg1"/>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bg1"/>
                </a:solidFill>
              </a:defRPr>
            </a:lvl1pPr>
          </a:lstStyle>
          <a:p>
            <a:fld id="{B38049E5-7B53-4E85-8972-7D6C4BCE5BB9}" type="slidenum">
              <a:rPr lang="en-US" noProof="0" smtClean="0"/>
              <a:pPr/>
              <a:t>‹#›</a:t>
            </a:fld>
            <a:endParaRPr lang="en-US" noProof="0" dirty="0"/>
          </a:p>
        </p:txBody>
      </p:sp>
      <p:sp>
        <p:nvSpPr>
          <p:cNvPr id="11" name="L-Shape 10">
            <a:extLst>
              <a:ext uri="{FF2B5EF4-FFF2-40B4-BE49-F238E27FC236}">
                <a16:creationId xmlns:a16="http://schemas.microsoft.com/office/drawing/2014/main" id="{68D376A1-CC76-4C90-B2CF-F89EA13E7942}"/>
              </a:ext>
            </a:extLst>
          </p:cNvPr>
          <p:cNvSpPr/>
          <p:nvPr userDrawn="1"/>
        </p:nvSpPr>
        <p:spPr>
          <a:xfrm rot="10800000" flipV="1">
            <a:off x="6412433" y="1820273"/>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5" y="609652"/>
            <a:ext cx="2364232" cy="3007448"/>
          </a:xfrm>
          <a:prstGeom prst="corner">
            <a:avLst>
              <a:gd name="adj1" fmla="val 6089"/>
              <a:gd name="adj2" fmla="val 6769"/>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40" y="1685653"/>
            <a:ext cx="2364232" cy="3007448"/>
          </a:xfrm>
          <a:prstGeom prst="corner">
            <a:avLst>
              <a:gd name="adj1" fmla="val 6089"/>
              <a:gd name="adj2" fmla="val 6442"/>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605761818"/>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720213"/>
          </a:xfrm>
        </p:spPr>
        <p:txBody>
          <a:bodyPr>
            <a:noAutofit/>
          </a:bodyPr>
          <a:lstStyle>
            <a:lvl1pPr>
              <a:defRPr sz="3600"/>
            </a:lvl1pPr>
          </a:lstStyle>
          <a:p>
            <a:r>
              <a:rPr lang="en-US" noProof="0"/>
              <a:t>Click To Edit Master Title Style</a:t>
            </a:r>
          </a:p>
        </p:txBody>
      </p:sp>
      <p:sp>
        <p:nvSpPr>
          <p:cNvPr id="3" name="Content Placeholder 2"/>
          <p:cNvSpPr>
            <a:spLocks noGrp="1"/>
          </p:cNvSpPr>
          <p:nvPr>
            <p:ph idx="1"/>
          </p:nvPr>
        </p:nvSpPr>
        <p:spPr>
          <a:xfrm>
            <a:off x="1028700" y="1484677"/>
            <a:ext cx="7200900" cy="438272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3B77EF04-6424-4B70-94D1-FC932CBBDD9B}" type="datetimeFigureOut">
              <a:rPr lang="en-US" noProof="0" smtClean="0"/>
              <a:t>9/19/2021</a:t>
            </a:fld>
            <a:endParaRPr lang="en-US" noProof="0" dirty="0"/>
          </a:p>
        </p:txBody>
      </p:sp>
      <p:sp>
        <p:nvSpPr>
          <p:cNvPr id="5" name="Footer Placeholder 4"/>
          <p:cNvSpPr>
            <a:spLocks noGrp="1"/>
          </p:cNvSpPr>
          <p:nvPr>
            <p:ph type="ftr" sz="quarter" idx="11"/>
          </p:nvPr>
        </p:nvSpPr>
        <p:spPr/>
        <p:txBody>
          <a:bodyPr/>
          <a:lstStyle/>
          <a:p>
            <a:r>
              <a:rPr lang="en-US" noProof="0" dirty="0"/>
              <a:t>Add a footer </a:t>
            </a:r>
          </a:p>
        </p:txBody>
      </p:sp>
      <p:sp>
        <p:nvSpPr>
          <p:cNvPr id="6" name="Slide Number Placeholder 5"/>
          <p:cNvSpPr>
            <a:spLocks noGrp="1"/>
          </p:cNvSpPr>
          <p:nvPr>
            <p:ph type="sldNum" sz="quarter" idx="12"/>
          </p:nvPr>
        </p:nvSpPr>
        <p:spPr/>
        <p:txBody>
          <a:bodyPr/>
          <a:lstStyle/>
          <a:p>
            <a:fld id="{B38049E5-7B53-4E85-8972-7D6C4BCE5BB9}" type="slidenum">
              <a:rPr lang="en-US" noProof="0" smtClean="0"/>
              <a:t>‹#›</a:t>
            </a:fld>
            <a:endParaRPr lang="en-US" noProof="0" dirty="0"/>
          </a:p>
        </p:txBody>
      </p:sp>
      <p:cxnSp>
        <p:nvCxnSpPr>
          <p:cNvPr id="7" name="Straight Connector 6">
            <a:extLst>
              <a:ext uri="{FF2B5EF4-FFF2-40B4-BE49-F238E27FC236}">
                <a16:creationId xmlns:a16="http://schemas.microsoft.com/office/drawing/2014/main" id="{CBEFB83C-E1EC-41AC-BFF6-9D094E2D43C6}"/>
              </a:ext>
            </a:extLst>
          </p:cNvPr>
          <p:cNvCxnSpPr/>
          <p:nvPr userDrawn="1"/>
        </p:nvCxnSpPr>
        <p:spPr>
          <a:xfrm>
            <a:off x="1098756" y="1445344"/>
            <a:ext cx="7101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7204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and Picture">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7" name="Oval 26">
            <a:extLst>
              <a:ext uri="{FF2B5EF4-FFF2-40B4-BE49-F238E27FC236}">
                <a16:creationId xmlns:a16="http://schemas.microsoft.com/office/drawing/2014/main" id="{C222C1B9-FA56-4CEA-AD98-25A595D942F8}"/>
              </a:ext>
            </a:extLst>
          </p:cNvPr>
          <p:cNvSpPr/>
          <p:nvPr userDrawn="1"/>
        </p:nvSpPr>
        <p:spPr bwMode="white">
          <a:xfrm>
            <a:off x="5280149" y="564425"/>
            <a:ext cx="3267000" cy="4464000"/>
          </a:xfrm>
          <a:prstGeom prst="ellipse">
            <a:avLst/>
          </a:prstGeom>
          <a:noFill/>
          <a:ln w="123825">
            <a:solidFill>
              <a:schemeClr val="accent3"/>
            </a:solid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9/19/2021</a:t>
            </a:fld>
            <a:endParaRPr lang="en-US" noProof="0" dirty="0"/>
          </a:p>
        </p:txBody>
      </p:sp>
      <p:sp>
        <p:nvSpPr>
          <p:cNvPr id="6" name="Footer Placeholder 5"/>
          <p:cNvSpPr>
            <a:spLocks noGrp="1"/>
          </p:cNvSpPr>
          <p:nvPr>
            <p:ph type="ftr" sz="quarter" idx="11"/>
          </p:nvPr>
        </p:nvSpPr>
        <p:spPr>
          <a:xfrm>
            <a:off x="2119045"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Picture Placeholder 12">
            <a:extLst>
              <a:ext uri="{FF2B5EF4-FFF2-40B4-BE49-F238E27FC236}">
                <a16:creationId xmlns:a16="http://schemas.microsoft.com/office/drawing/2014/main" id="{9786B981-6A78-425B-97A2-BA24E40DB7AD}"/>
              </a:ext>
            </a:extLst>
          </p:cNvPr>
          <p:cNvSpPr>
            <a:spLocks noGrp="1"/>
          </p:cNvSpPr>
          <p:nvPr>
            <p:ph type="pic" sz="quarter" idx="13"/>
          </p:nvPr>
        </p:nvSpPr>
        <p:spPr>
          <a:xfrm>
            <a:off x="5359321" y="670570"/>
            <a:ext cx="3113484" cy="4248000"/>
          </a:xfrm>
          <a:prstGeom prst="ellipse">
            <a:avLst/>
          </a:prstGeom>
          <a:ln w="38100">
            <a:solidFill>
              <a:schemeClr val="bg2"/>
            </a:solidFill>
          </a:ln>
          <a:effectLst>
            <a:innerShdw blurRad="114300">
              <a:prstClr val="black"/>
            </a:innerShdw>
          </a:effectLst>
        </p:spPr>
        <p:txBody>
          <a:bodyPr anchor="ctr" anchorCtr="0"/>
          <a:lstStyle>
            <a:lvl1pPr>
              <a:defRPr>
                <a:solidFill>
                  <a:schemeClr val="bg1"/>
                </a:solidFill>
              </a:defRPr>
            </a:lvl1pPr>
          </a:lstStyle>
          <a:p>
            <a:r>
              <a:rPr lang="en-US" noProof="0"/>
              <a:t>Click icon to add picture</a:t>
            </a:r>
            <a:endParaRPr lang="en-US" noProof="0" dirty="0"/>
          </a:p>
        </p:txBody>
      </p:sp>
      <p:sp>
        <p:nvSpPr>
          <p:cNvPr id="17" name="Content Placeholder 15">
            <a:extLst>
              <a:ext uri="{FF2B5EF4-FFF2-40B4-BE49-F238E27FC236}">
                <a16:creationId xmlns:a16="http://schemas.microsoft.com/office/drawing/2014/main" id="{A21C7D74-31FD-4638-819B-6F7351A1770B}"/>
              </a:ext>
            </a:extLst>
          </p:cNvPr>
          <p:cNvSpPr>
            <a:spLocks noGrp="1"/>
          </p:cNvSpPr>
          <p:nvPr>
            <p:ph sz="quarter" idx="15"/>
          </p:nvPr>
        </p:nvSpPr>
        <p:spPr>
          <a:xfrm>
            <a:off x="5060473" y="5188236"/>
            <a:ext cx="3643844" cy="1126906"/>
          </a:xfrm>
          <a:solidFill>
            <a:schemeClr val="bg2"/>
          </a:solidFill>
          <a:ln>
            <a:noFill/>
          </a:ln>
          <a:effectLst>
            <a:innerShdw blurRad="114300">
              <a:prstClr val="black"/>
            </a:innerShdw>
          </a:effectLst>
        </p:spPr>
        <p:txBody>
          <a:bodyPr anchor="ctr" anchorCtr="0"/>
          <a:lstStyle>
            <a:lvl1pPr marL="0" indent="0" algn="ctr">
              <a:buNone/>
              <a:defRPr sz="1350">
                <a:solidFill>
                  <a:schemeClr val="tx2">
                    <a:lumMod val="50000"/>
                  </a:schemeClr>
                </a:solidFill>
              </a:defRPr>
            </a:lvl1pPr>
            <a:lvl2pPr marL="397764" indent="0" algn="ctr">
              <a:buNone/>
              <a:defRPr sz="1350">
                <a:solidFill>
                  <a:schemeClr val="tx2">
                    <a:lumMod val="50000"/>
                  </a:schemeClr>
                </a:solidFill>
              </a:defRPr>
            </a:lvl2pPr>
            <a:lvl3pPr marL="740664" indent="0" algn="ctr">
              <a:buNone/>
              <a:defRPr sz="1200">
                <a:solidFill>
                  <a:schemeClr val="tx2">
                    <a:lumMod val="50000"/>
                  </a:schemeClr>
                </a:solidFill>
              </a:defRPr>
            </a:lvl3pPr>
            <a:lvl4pPr marL="1083564" indent="0" algn="ctr">
              <a:buNone/>
              <a:defRPr sz="1200">
                <a:solidFill>
                  <a:schemeClr val="tx2">
                    <a:lumMod val="50000"/>
                  </a:schemeClr>
                </a:solidFill>
              </a:defRPr>
            </a:lvl4pPr>
            <a:lvl5pPr marL="1426464" indent="0" algn="ctr">
              <a:buNone/>
              <a:defRPr sz="1050">
                <a:solidFill>
                  <a:schemeClr val="tx2">
                    <a:lumMod val="50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708" y="335074"/>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96" y="330316"/>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25" y="1476952"/>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39" y="1482026"/>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725110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9/19/2021</a:t>
            </a:fld>
            <a:endParaRPr lang="en-US" noProof="0" dirty="0"/>
          </a:p>
        </p:txBody>
      </p:sp>
      <p:sp>
        <p:nvSpPr>
          <p:cNvPr id="6" name="Footer Placeholder 5"/>
          <p:cNvSpPr>
            <a:spLocks noGrp="1"/>
          </p:cNvSpPr>
          <p:nvPr>
            <p:ph type="ftr" sz="quarter" idx="11"/>
          </p:nvPr>
        </p:nvSpPr>
        <p:spPr>
          <a:xfrm>
            <a:off x="2119045"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708" y="335074"/>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96" y="330316"/>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25" y="1476952"/>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39" y="1482026"/>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8" name="Content Placeholder 2">
            <a:extLst>
              <a:ext uri="{FF2B5EF4-FFF2-40B4-BE49-F238E27FC236}">
                <a16:creationId xmlns:a16="http://schemas.microsoft.com/office/drawing/2014/main" id="{ED439475-E625-4449-B42E-8F291D64A3C7}"/>
              </a:ext>
            </a:extLst>
          </p:cNvPr>
          <p:cNvSpPr>
            <a:spLocks noGrp="1"/>
          </p:cNvSpPr>
          <p:nvPr>
            <p:ph idx="1"/>
          </p:nvPr>
        </p:nvSpPr>
        <p:spPr>
          <a:xfrm>
            <a:off x="5021521" y="518499"/>
            <a:ext cx="3682796" cy="5759777"/>
          </a:xfrm>
          <a:solidFill>
            <a:schemeClr val="bg2"/>
          </a:solidFill>
          <a:ln>
            <a:noFill/>
          </a:ln>
          <a:effectLst>
            <a:innerShdw blurRad="114300">
              <a:prstClr val="black"/>
            </a:innerShdw>
          </a:effectLst>
        </p:spPr>
        <p:txBody>
          <a:bodyPr vert="horz" lIns="91440" tIns="45720" rIns="91440" bIns="45720" rtlCol="0" anchor="ctr" anchorCtr="0">
            <a:noAutofit/>
          </a:bodyPr>
          <a:lstStyle>
            <a:lvl1pPr>
              <a:defRPr lang="en-US" sz="1350">
                <a:solidFill>
                  <a:schemeClr val="tx2">
                    <a:lumMod val="50000"/>
                  </a:schemeClr>
                </a:solidFill>
              </a:defRPr>
            </a:lvl1pPr>
            <a:lvl2pPr>
              <a:defRPr lang="en-US" sz="1350">
                <a:solidFill>
                  <a:schemeClr val="tx2">
                    <a:lumMod val="50000"/>
                  </a:schemeClr>
                </a:solidFill>
              </a:defRPr>
            </a:lvl2pPr>
            <a:lvl3pPr>
              <a:defRPr lang="en-US" sz="1200">
                <a:solidFill>
                  <a:schemeClr val="tx2">
                    <a:lumMod val="50000"/>
                  </a:schemeClr>
                </a:solidFill>
              </a:defRPr>
            </a:lvl3pPr>
            <a:lvl4pPr>
              <a:defRPr lang="en-US" sz="1200">
                <a:solidFill>
                  <a:schemeClr val="tx2">
                    <a:lumMod val="50000"/>
                  </a:schemeClr>
                </a:solidFill>
              </a:defRPr>
            </a:lvl4pPr>
            <a:lvl5pPr>
              <a:defRPr lang="en-US" sz="1050">
                <a:solidFill>
                  <a:schemeClr val="tx2">
                    <a:lumMod val="50000"/>
                  </a:schemeClr>
                </a:solidFill>
              </a:defRPr>
            </a:lvl5pPr>
          </a:lstStyle>
          <a:p>
            <a:pPr marL="0" lvl="0" indent="0" algn="ctr">
              <a:buNone/>
            </a:pPr>
            <a:r>
              <a:rPr lang="en-US" noProof="0"/>
              <a:t>Click to edit Master text styles</a:t>
            </a:r>
          </a:p>
          <a:p>
            <a:pPr marL="0" lvl="1" indent="0" algn="ctr">
              <a:buNone/>
            </a:pPr>
            <a:r>
              <a:rPr lang="en-US" noProof="0"/>
              <a:t>Second level</a:t>
            </a:r>
          </a:p>
          <a:p>
            <a:pPr marL="0" lvl="2" indent="0" algn="ctr">
              <a:buNone/>
            </a:pPr>
            <a:r>
              <a:rPr lang="en-US" noProof="0"/>
              <a:t>Third level</a:t>
            </a:r>
          </a:p>
          <a:p>
            <a:pPr marL="0" lvl="3" indent="0" algn="ctr">
              <a:buNone/>
            </a:pPr>
            <a:r>
              <a:rPr lang="en-US" noProof="0"/>
              <a:t>Fourth level</a:t>
            </a:r>
          </a:p>
          <a:p>
            <a:pPr marL="0" lvl="4" indent="0" algn="ctr">
              <a:buNone/>
            </a:pPr>
            <a:r>
              <a:rPr lang="en-US" noProof="0"/>
              <a:t>Fifth level</a:t>
            </a:r>
          </a:p>
        </p:txBody>
      </p:sp>
    </p:spTree>
    <p:extLst>
      <p:ext uri="{BB962C8B-B14F-4D97-AF65-F5344CB8AC3E}">
        <p14:creationId xmlns:p14="http://schemas.microsoft.com/office/powerpoint/2010/main" val="1602597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Picture, TItle, and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1F430D42-50DC-4502-A3E8-251FE7F0809D}"/>
              </a:ext>
            </a:extLst>
          </p:cNvPr>
          <p:cNvSpPr/>
          <p:nvPr userDrawn="1"/>
        </p:nvSpPr>
        <p:spPr>
          <a:xfrm>
            <a:off x="380696" y="5289755"/>
            <a:ext cx="3952537" cy="1012722"/>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accent3"/>
              </a:solidFill>
            </a:endParaRPr>
          </a:p>
        </p:txBody>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6" y="409311"/>
            <a:ext cx="3952537" cy="4732985"/>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94" y="1966453"/>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9/19/2021</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7"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30" y="372096"/>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31" y="5819550"/>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0" name="Picture Placeholder 9">
            <a:extLst>
              <a:ext uri="{FF2B5EF4-FFF2-40B4-BE49-F238E27FC236}">
                <a16:creationId xmlns:a16="http://schemas.microsoft.com/office/drawing/2014/main" id="{3BDA3A4D-2561-4EEB-8787-E1A652565755}"/>
              </a:ext>
            </a:extLst>
          </p:cNvPr>
          <p:cNvSpPr>
            <a:spLocks noGrp="1"/>
          </p:cNvSpPr>
          <p:nvPr>
            <p:ph type="pic" sz="quarter" idx="13"/>
          </p:nvPr>
        </p:nvSpPr>
        <p:spPr>
          <a:xfrm>
            <a:off x="604684" y="668620"/>
            <a:ext cx="3484988" cy="4198373"/>
          </a:xfrm>
          <a:prstGeom prst="snip2DiagRect">
            <a:avLst>
              <a:gd name="adj1" fmla="val 0"/>
              <a:gd name="adj2" fmla="val 10300"/>
            </a:avLst>
          </a:prstGeom>
          <a:ln w="38100">
            <a:solidFill>
              <a:schemeClr val="bg1"/>
            </a:solidFill>
          </a:ln>
          <a:effectLst>
            <a:innerShdw blurRad="114300">
              <a:prstClr val="black"/>
            </a:innerShdw>
          </a:effectLst>
        </p:spPr>
        <p:txBody>
          <a:bodyPr/>
          <a:lstStyle>
            <a:lvl1pPr>
              <a:defRPr>
                <a:solidFill>
                  <a:schemeClr val="bg1"/>
                </a:solidFill>
              </a:defRPr>
            </a:lvl1pPr>
          </a:lstStyle>
          <a:p>
            <a:r>
              <a:rPr lang="en-US" noProof="0"/>
              <a:t>Click icon to add picture</a:t>
            </a:r>
            <a:endParaRPr lang="en-US" noProof="0" dirty="0"/>
          </a:p>
        </p:txBody>
      </p:sp>
      <p:sp>
        <p:nvSpPr>
          <p:cNvPr id="16" name="Text Placeholder 15">
            <a:extLst>
              <a:ext uri="{FF2B5EF4-FFF2-40B4-BE49-F238E27FC236}">
                <a16:creationId xmlns:a16="http://schemas.microsoft.com/office/drawing/2014/main" id="{FBB32A6B-92AA-4208-9120-FFC166CE751C}"/>
              </a:ext>
            </a:extLst>
          </p:cNvPr>
          <p:cNvSpPr>
            <a:spLocks noGrp="1"/>
          </p:cNvSpPr>
          <p:nvPr>
            <p:ph type="body" sz="quarter" idx="14"/>
          </p:nvPr>
        </p:nvSpPr>
        <p:spPr>
          <a:xfrm>
            <a:off x="427706" y="5352418"/>
            <a:ext cx="3861000" cy="900000"/>
          </a:xfrm>
          <a:solidFill>
            <a:schemeClr val="bg2"/>
          </a:solidFill>
          <a:effectLst>
            <a:innerShdw blurRad="114300">
              <a:prstClr val="black">
                <a:alpha val="34000"/>
              </a:prstClr>
            </a:innerShdw>
          </a:effectLst>
        </p:spPr>
        <p:txBody>
          <a:bodyPr anchor="ctr" anchorCtr="0"/>
          <a:lstStyle>
            <a:lvl1pPr marL="0" indent="0" algn="ctr">
              <a:buFont typeface="Arial" panose="020B0604020202020204" pitchFamily="34" charset="0"/>
              <a:buNone/>
              <a:defRPr sz="1350">
                <a:solidFill>
                  <a:schemeClr val="accent3"/>
                </a:solidFill>
              </a:defRPr>
            </a:lvl1pPr>
            <a:lvl2pPr marL="397764" indent="0" algn="ctr">
              <a:buFont typeface="Arial" panose="020B0604020202020204" pitchFamily="34" charset="0"/>
              <a:buNone/>
              <a:defRPr sz="1350">
                <a:solidFill>
                  <a:schemeClr val="accent3"/>
                </a:solidFill>
              </a:defRPr>
            </a:lvl2pPr>
            <a:lvl3pPr marL="740664" indent="0" algn="ctr">
              <a:buFont typeface="Arial" panose="020B0604020202020204" pitchFamily="34" charset="0"/>
              <a:buNone/>
              <a:defRPr sz="1200">
                <a:solidFill>
                  <a:schemeClr val="accent3"/>
                </a:solidFill>
              </a:defRPr>
            </a:lvl3pPr>
            <a:lvl4pPr marL="1083564" indent="0" algn="ctr">
              <a:buFont typeface="Arial" panose="020B0604020202020204" pitchFamily="34" charset="0"/>
              <a:buNone/>
              <a:defRPr sz="1200">
                <a:solidFill>
                  <a:schemeClr val="accent3"/>
                </a:solidFill>
              </a:defRPr>
            </a:lvl4pPr>
            <a:lvl5pPr marL="1426464" indent="0" algn="ctr">
              <a:buFont typeface="Arial" panose="020B0604020202020204" pitchFamily="34" charset="0"/>
              <a:buNone/>
              <a:defRPr sz="1050">
                <a:solidFill>
                  <a:schemeClr val="accent3"/>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521"/>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5" y="5819549"/>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775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6" y="409286"/>
            <a:ext cx="3952537" cy="5945780"/>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94" y="1966453"/>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9/19/2021</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7"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30" y="372096"/>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31" y="5819550"/>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9" name="Picture Placeholder 18">
            <a:extLst>
              <a:ext uri="{FF2B5EF4-FFF2-40B4-BE49-F238E27FC236}">
                <a16:creationId xmlns:a16="http://schemas.microsoft.com/office/drawing/2014/main" id="{D57F3340-8A42-40F0-BF5B-EEF6E3E88E6E}"/>
              </a:ext>
            </a:extLst>
          </p:cNvPr>
          <p:cNvSpPr>
            <a:spLocks noGrp="1"/>
          </p:cNvSpPr>
          <p:nvPr>
            <p:ph type="pic" idx="1"/>
          </p:nvPr>
        </p:nvSpPr>
        <p:spPr>
          <a:xfrm>
            <a:off x="604687" y="668620"/>
            <a:ext cx="3484988" cy="5383413"/>
          </a:xfrm>
          <a:custGeom>
            <a:avLst/>
            <a:gdLst>
              <a:gd name="connsiteX0" fmla="*/ 0 w 4646651"/>
              <a:gd name="connsiteY0" fmla="*/ 0 h 5383413"/>
              <a:gd name="connsiteX1" fmla="*/ 4168046 w 4646651"/>
              <a:gd name="connsiteY1" fmla="*/ 0 h 5383413"/>
              <a:gd name="connsiteX2" fmla="*/ 4646651 w 4646651"/>
              <a:gd name="connsiteY2" fmla="*/ 478605 h 5383413"/>
              <a:gd name="connsiteX3" fmla="*/ 4646651 w 4646651"/>
              <a:gd name="connsiteY3" fmla="*/ 5383413 h 5383413"/>
              <a:gd name="connsiteX4" fmla="*/ 478605 w 4646651"/>
              <a:gd name="connsiteY4" fmla="*/ 5383413 h 5383413"/>
              <a:gd name="connsiteX5" fmla="*/ 0 w 4646651"/>
              <a:gd name="connsiteY5" fmla="*/ 4904808 h 5383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6651" h="5383413">
                <a:moveTo>
                  <a:pt x="0" y="0"/>
                </a:moveTo>
                <a:lnTo>
                  <a:pt x="4168046" y="0"/>
                </a:lnTo>
                <a:lnTo>
                  <a:pt x="4646651" y="478605"/>
                </a:lnTo>
                <a:lnTo>
                  <a:pt x="4646651" y="5383413"/>
                </a:lnTo>
                <a:lnTo>
                  <a:pt x="478605" y="5383413"/>
                </a:lnTo>
                <a:lnTo>
                  <a:pt x="0" y="4904808"/>
                </a:lnTo>
                <a:close/>
              </a:path>
            </a:pathLst>
          </a:custGeom>
          <a:ln w="57150">
            <a:solidFill>
              <a:schemeClr val="bg1"/>
            </a:solidFill>
          </a:ln>
        </p:spPr>
        <p:txBody>
          <a:bodyPr wrap="square" anchor="ctr">
            <a:noAutofit/>
          </a:bodyPr>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noProof="0"/>
              <a:t>Click icon to add picture</a:t>
            </a:r>
            <a:endParaRPr lang="en-US" noProof="0" dirty="0"/>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521"/>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5" y="5819549"/>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3644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bwMode="blackWhite">
      <p:bgPr>
        <a:gradFill flip="none" rotWithShape="1">
          <a:gsLst>
            <a:gs pos="0">
              <a:schemeClr val="bg2">
                <a:lumMod val="50000"/>
              </a:schemeClr>
            </a:gs>
            <a:gs pos="33000">
              <a:schemeClr val="bg2"/>
            </a:gs>
            <a:gs pos="66000">
              <a:schemeClr val="bg2">
                <a:lumMod val="75000"/>
              </a:schemeClr>
            </a:gs>
            <a:gs pos="97000">
              <a:schemeClr val="bg2">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3769" y="1301385"/>
            <a:ext cx="7209728" cy="2852737"/>
          </a:xfrm>
        </p:spPr>
        <p:txBody>
          <a:bodyPr anchor="b">
            <a:normAutofit/>
          </a:bodyPr>
          <a:lstStyle>
            <a:lvl1pPr algn="r">
              <a:defRPr sz="5400" cap="none" baseline="0">
                <a:solidFill>
                  <a:schemeClr val="tx1"/>
                </a:solidFill>
              </a:defRPr>
            </a:lvl1pPr>
          </a:lstStyle>
          <a:p>
            <a:r>
              <a:rPr lang="en-US" noProof="0"/>
              <a:t>Click To Edit Master Title Style</a:t>
            </a:r>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554193" y="6453386"/>
            <a:ext cx="1216807" cy="404614"/>
          </a:xfrm>
        </p:spPr>
        <p:txBody>
          <a:bodyPr/>
          <a:lstStyle>
            <a:lvl1pPr>
              <a:defRPr>
                <a:solidFill>
                  <a:schemeClr val="tx2"/>
                </a:solidFill>
              </a:defRPr>
            </a:lvl1pPr>
          </a:lstStyle>
          <a:p>
            <a:fld id="{3B77EF04-6424-4B70-94D1-FC932CBBDD9B}" type="datetimeFigureOut">
              <a:rPr lang="en-US" noProof="0" smtClean="0"/>
              <a:t>9/19/2021</a:t>
            </a:fld>
            <a:endParaRPr lang="en-US" noProof="0" dirty="0"/>
          </a:p>
        </p:txBody>
      </p:sp>
      <p:sp>
        <p:nvSpPr>
          <p:cNvPr id="5" name="Footer Placeholder 4"/>
          <p:cNvSpPr>
            <a:spLocks noGrp="1"/>
          </p:cNvSpPr>
          <p:nvPr>
            <p:ph type="ftr" sz="quarter" idx="11"/>
          </p:nvPr>
        </p:nvSpPr>
        <p:spPr>
          <a:xfrm>
            <a:off x="1938246" y="6453386"/>
            <a:ext cx="5267533" cy="404614"/>
          </a:xfrm>
        </p:spPr>
        <p:txBody>
          <a:bodyPr/>
          <a:lstStyle>
            <a:lvl1pPr algn="ctr">
              <a:defRPr>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L-Shape 8">
            <a:extLst>
              <a:ext uri="{FF2B5EF4-FFF2-40B4-BE49-F238E27FC236}">
                <a16:creationId xmlns:a16="http://schemas.microsoft.com/office/drawing/2014/main" id="{BF5B4C6D-2825-4690-8D32-39CBF5E0F7E6}"/>
              </a:ext>
            </a:extLst>
          </p:cNvPr>
          <p:cNvSpPr/>
          <p:nvPr userDrawn="1"/>
        </p:nvSpPr>
        <p:spPr>
          <a:xfrm rot="10800000" flipV="1">
            <a:off x="6399245" y="1820276"/>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DFD43940-6D78-4E75-BDB6-8792768BB894}"/>
              </a:ext>
            </a:extLst>
          </p:cNvPr>
          <p:cNvSpPr/>
          <p:nvPr userDrawn="1"/>
        </p:nvSpPr>
        <p:spPr>
          <a:xfrm flipH="1">
            <a:off x="6214740" y="1685657"/>
            <a:ext cx="2364232" cy="4408489"/>
          </a:xfrm>
          <a:prstGeom prst="corner">
            <a:avLst>
              <a:gd name="adj1" fmla="val 5837"/>
              <a:gd name="adj2" fmla="val 6502"/>
            </a:avLst>
          </a:prstGeom>
          <a:solidFill>
            <a:srgbClr val="EFEDE3"/>
          </a:solidFill>
          <a:ln>
            <a:solidFill>
              <a:srgbClr val="EFEDE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829524526"/>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solidFill>
                  <a:schemeClr val="tx2"/>
                </a:solidFill>
              </a:defRPr>
            </a:lvl1pPr>
          </a:lstStyle>
          <a:p>
            <a:r>
              <a:rPr lang="en-US" noProof="0"/>
              <a:t>Click To Edit Master Title Style</a:t>
            </a:r>
          </a:p>
        </p:txBody>
      </p:sp>
      <p:sp>
        <p:nvSpPr>
          <p:cNvPr id="3" name="Content Placeholder 2"/>
          <p:cNvSpPr>
            <a:spLocks noGrp="1"/>
          </p:cNvSpPr>
          <p:nvPr>
            <p:ph sz="half" idx="1"/>
          </p:nvPr>
        </p:nvSpPr>
        <p:spPr>
          <a:xfrm>
            <a:off x="1028701" y="2286002"/>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4894054" y="2286002"/>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3B77EF04-6424-4B70-94D1-FC932CBBDD9B}" type="datetimeFigureOut">
              <a:rPr lang="en-US" noProof="0" smtClean="0"/>
              <a:t>9/19/2021</a:t>
            </a:fld>
            <a:endParaRPr lang="en-US" noProof="0" dirty="0"/>
          </a:p>
        </p:txBody>
      </p:sp>
      <p:sp>
        <p:nvSpPr>
          <p:cNvPr id="6" name="Footer Placeholder 5"/>
          <p:cNvSpPr>
            <a:spLocks noGrp="1"/>
          </p:cNvSpPr>
          <p:nvPr>
            <p:ph type="ftr" sz="quarter" idx="11"/>
          </p:nvPr>
        </p:nvSpPr>
        <p:spPr/>
        <p:txBody>
          <a:bodyPr/>
          <a:lstStyle/>
          <a:p>
            <a:r>
              <a:rPr lang="en-US" noProof="0" dirty="0"/>
              <a:t>Add a footer </a:t>
            </a:r>
          </a:p>
        </p:txBody>
      </p:sp>
      <p:sp>
        <p:nvSpPr>
          <p:cNvPr id="7" name="Slide Number Placeholder 6"/>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1237437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Pr>
        <a:solidFill>
          <a:schemeClr val="bg2"/>
        </a:solidFill>
        <a:effectLst/>
      </p:bgPr>
    </p:bg>
    <p:spTree>
      <p:nvGrpSpPr>
        <p:cNvPr id="1" name=""/>
        <p:cNvGrpSpPr/>
        <p:nvPr/>
      </p:nvGrpSpPr>
      <p:grpSpPr>
        <a:xfrm>
          <a:off x="0" y="0"/>
          <a:ext cx="0" cy="0"/>
          <a:chOff x="0" y="0"/>
          <a:chExt cx="0" cy="0"/>
        </a:xfrm>
      </p:grpSpPr>
      <p:sp>
        <p:nvSpPr>
          <p:cNvPr id="8" name="Rectangle 7" title="Side bar">
            <a:extLst>
              <a:ext uri="{FF2B5EF4-FFF2-40B4-BE49-F238E27FC236}">
                <a16:creationId xmlns:a16="http://schemas.microsoft.com/office/drawing/2014/main" id="{FFA7AFEF-D97A-4A94-A884-7F95E91332B7}"/>
              </a:ext>
            </a:extLst>
          </p:cNvPr>
          <p:cNvSpPr/>
          <p:nvPr userDrawn="1"/>
        </p:nvSpPr>
        <p:spPr>
          <a:xfrm>
            <a:off x="466571" y="0"/>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900" baseline="0">
                <a:solidFill>
                  <a:schemeClr val="tx2"/>
                </a:solidFill>
              </a:defRPr>
            </a:lvl1pPr>
          </a:lstStyle>
          <a:p>
            <a:fld id="{3B77EF04-6424-4B70-94D1-FC932CBBDD9B}" type="datetimeFigureOut">
              <a:rPr lang="en-US" noProof="0" smtClean="0"/>
              <a:t>9/19/2021</a:t>
            </a:fld>
            <a:endParaRPr lang="en-US" noProof="0" dirty="0"/>
          </a:p>
        </p:txBody>
      </p:sp>
      <p:sp>
        <p:nvSpPr>
          <p:cNvPr id="5" name="Footer Placeholder 4"/>
          <p:cNvSpPr>
            <a:spLocks noGrp="1"/>
          </p:cNvSpPr>
          <p:nvPr>
            <p:ph type="ftr" sz="quarter" idx="3"/>
          </p:nvPr>
        </p:nvSpPr>
        <p:spPr>
          <a:xfrm>
            <a:off x="2170185" y="6453386"/>
            <a:ext cx="4710623" cy="404614"/>
          </a:xfrm>
          <a:prstGeom prst="rect">
            <a:avLst/>
          </a:prstGeom>
        </p:spPr>
        <p:txBody>
          <a:bodyPr vert="horz" lIns="91440" tIns="45720" rIns="91440" bIns="45720" rtlCol="0" anchor="ctr"/>
          <a:lstStyle>
            <a:lvl1pPr algn="l">
              <a:defRPr sz="900" baseline="0">
                <a:solidFill>
                  <a:schemeClr val="tx2"/>
                </a:solidFill>
              </a:defRPr>
            </a:lvl1pPr>
          </a:lstStyle>
          <a:p>
            <a:r>
              <a:rPr lang="en-US" noProof="0" dirty="0"/>
              <a:t>Add a footer </a:t>
            </a:r>
          </a:p>
        </p:txBody>
      </p:sp>
      <p:sp>
        <p:nvSpPr>
          <p:cNvPr id="6" name="Slide Number Placeholder 5"/>
          <p:cNvSpPr>
            <a:spLocks noGrp="1"/>
          </p:cNvSpPr>
          <p:nvPr>
            <p:ph type="sldNum" sz="quarter" idx="4"/>
          </p:nvPr>
        </p:nvSpPr>
        <p:spPr>
          <a:xfrm>
            <a:off x="7104554" y="6453386"/>
            <a:ext cx="1197219" cy="404614"/>
          </a:xfrm>
          <a:prstGeom prst="rect">
            <a:avLst/>
          </a:prstGeom>
        </p:spPr>
        <p:txBody>
          <a:bodyPr vert="horz" lIns="91440" tIns="45720" rIns="91440" bIns="45720" rtlCol="0" anchor="ctr"/>
          <a:lstStyle>
            <a:lvl1pPr algn="r">
              <a:defRPr sz="900" baseline="0">
                <a:solidFill>
                  <a:schemeClr val="tx2"/>
                </a:solidFill>
              </a:defRPr>
            </a:lvl1pPr>
          </a:lstStyle>
          <a:p>
            <a:fld id="{B38049E5-7B53-4E85-8972-7D6C4BCE5BB9}" type="slidenum">
              <a:rPr lang="en-US" noProof="0" smtClean="0"/>
              <a:t>‹#›</a:t>
            </a:fld>
            <a:endParaRPr lang="en-US" noProof="0" dirty="0"/>
          </a:p>
        </p:txBody>
      </p:sp>
      <p:sp>
        <p:nvSpPr>
          <p:cNvPr id="9" name="Rectangle 8" title="Side bar"/>
          <p:cNvSpPr/>
          <p:nvPr/>
        </p:nvSpPr>
        <p:spPr>
          <a:xfrm>
            <a:off x="358571" y="376"/>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922497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685800" rtl="0" eaLnBrk="1" latinLnBrk="0" hangingPunct="1">
        <a:lnSpc>
          <a:spcPct val="89000"/>
        </a:lnSpc>
        <a:spcBef>
          <a:spcPct val="0"/>
        </a:spcBef>
        <a:buNone/>
        <a:defRPr sz="3300" kern="1200" baseline="0">
          <a:solidFill>
            <a:schemeClr val="tx2"/>
          </a:solidFill>
          <a:latin typeface="+mj-lt"/>
          <a:ea typeface="+mj-ea"/>
          <a:cs typeface="+mj-cs"/>
        </a:defRPr>
      </a:lvl1pPr>
    </p:titleStyle>
    <p:bodyStyle>
      <a:lvl1pPr marL="257175" indent="-257175" algn="l" defTabSz="685800" rtl="0" eaLnBrk="1" latinLnBrk="0" hangingPunct="1">
        <a:lnSpc>
          <a:spcPct val="94000"/>
        </a:lnSpc>
        <a:spcBef>
          <a:spcPts val="750"/>
        </a:spcBef>
        <a:spcAft>
          <a:spcPts val="150"/>
        </a:spcAft>
        <a:buFont typeface="Arial" panose="020B0604020202020204" pitchFamily="34" charset="0"/>
        <a:buChar char="•"/>
        <a:defRPr sz="1800" kern="1200" baseline="0">
          <a:solidFill>
            <a:schemeClr val="tx2"/>
          </a:solidFill>
          <a:latin typeface="+mn-lt"/>
          <a:ea typeface="+mn-ea"/>
          <a:cs typeface="+mn-cs"/>
        </a:defRPr>
      </a:lvl1pPr>
      <a:lvl2pPr marL="654939" indent="-257175" algn="l" defTabSz="685800" rtl="0" eaLnBrk="1" latinLnBrk="0" hangingPunct="1">
        <a:lnSpc>
          <a:spcPct val="94000"/>
        </a:lnSpc>
        <a:spcBef>
          <a:spcPts val="375"/>
        </a:spcBef>
        <a:spcAft>
          <a:spcPts val="150"/>
        </a:spcAft>
        <a:buFont typeface="Arial" panose="020B0604020202020204" pitchFamily="34" charset="0"/>
        <a:buChar char="•"/>
        <a:defRPr sz="1800" i="1" kern="1200" baseline="0">
          <a:solidFill>
            <a:schemeClr val="tx2"/>
          </a:solidFill>
          <a:latin typeface="+mn-lt"/>
          <a:ea typeface="+mn-ea"/>
          <a:cs typeface="+mn-cs"/>
        </a:defRPr>
      </a:lvl2pPr>
      <a:lvl3pPr marL="997839" indent="-257175" algn="l" defTabSz="685800" rtl="0" eaLnBrk="1" latinLnBrk="0" hangingPunct="1">
        <a:lnSpc>
          <a:spcPct val="94000"/>
        </a:lnSpc>
        <a:spcBef>
          <a:spcPts val="375"/>
        </a:spcBef>
        <a:spcAft>
          <a:spcPts val="150"/>
        </a:spcAft>
        <a:buFont typeface="Arial" panose="020B0604020202020204" pitchFamily="34" charset="0"/>
        <a:buChar char="•"/>
        <a:defRPr sz="1500" kern="1200" baseline="0">
          <a:solidFill>
            <a:schemeClr val="tx2"/>
          </a:solidFill>
          <a:latin typeface="+mn-lt"/>
          <a:ea typeface="+mn-ea"/>
          <a:cs typeface="+mn-cs"/>
        </a:defRPr>
      </a:lvl3pPr>
      <a:lvl4pPr marL="1340739" indent="-257175" algn="l" defTabSz="685800" rtl="0" eaLnBrk="1" latinLnBrk="0" hangingPunct="1">
        <a:lnSpc>
          <a:spcPct val="94000"/>
        </a:lnSpc>
        <a:spcBef>
          <a:spcPts val="375"/>
        </a:spcBef>
        <a:spcAft>
          <a:spcPts val="150"/>
        </a:spcAft>
        <a:buFont typeface="Arial" panose="020B0604020202020204" pitchFamily="34" charset="0"/>
        <a:buChar char="•"/>
        <a:defRPr sz="1500" i="1" kern="1200" baseline="0">
          <a:solidFill>
            <a:schemeClr val="tx2"/>
          </a:solidFill>
          <a:latin typeface="+mn-lt"/>
          <a:ea typeface="+mn-ea"/>
          <a:cs typeface="+mn-cs"/>
        </a:defRPr>
      </a:lvl4pPr>
      <a:lvl5pPr marL="1640777" indent="-214313" algn="l" defTabSz="685800" rtl="0" eaLnBrk="1" latinLnBrk="0" hangingPunct="1">
        <a:lnSpc>
          <a:spcPct val="94000"/>
        </a:lnSpc>
        <a:spcBef>
          <a:spcPts val="375"/>
        </a:spcBef>
        <a:spcAft>
          <a:spcPts val="150"/>
        </a:spcAft>
        <a:buFont typeface="Arial" panose="020B0604020202020204" pitchFamily="34" charset="0"/>
        <a:buChar char="•"/>
        <a:defRPr sz="1350" kern="1200" baseline="0">
          <a:solidFill>
            <a:schemeClr val="tx2"/>
          </a:solidFill>
          <a:latin typeface="+mn-lt"/>
          <a:ea typeface="+mn-ea"/>
          <a:cs typeface="+mn-cs"/>
        </a:defRPr>
      </a:lvl5pPr>
      <a:lvl6pPr marL="20574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userDrawn="1">
          <p15:clr>
            <a:srgbClr val="F26B43"/>
          </p15:clr>
        </p15:guide>
        <p15:guide id="4" orient="horz" pos="1440" userDrawn="1">
          <p15:clr>
            <a:srgbClr val="F26B43"/>
          </p15:clr>
        </p15:guide>
        <p15:guide id="6" orient="horz" pos="3696" userDrawn="1">
          <p15:clr>
            <a:srgbClr val="F26B43"/>
          </p15:clr>
        </p15:guide>
        <p15:guide id="7" orient="horz" pos="432" userDrawn="1">
          <p15:clr>
            <a:srgbClr val="F26B43"/>
          </p15:clr>
        </p15:guide>
        <p15:guide id="8" orient="horz" pos="1512" userDrawn="1">
          <p15:clr>
            <a:srgbClr val="F26B43"/>
          </p15:clr>
        </p15:guide>
        <p15:guide id="9" pos="164" userDrawn="1">
          <p15:clr>
            <a:srgbClr val="F26B43"/>
          </p15:clr>
        </p15:guide>
        <p15:guide id="10" pos="23" userDrawn="1">
          <p15:clr>
            <a:srgbClr val="F26B43"/>
          </p15:clr>
        </p15:guide>
        <p15:guide id="11" pos="21"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9FE-7B85-40C7-8441-909223A9B382}"/>
              </a:ext>
            </a:extLst>
          </p:cNvPr>
          <p:cNvSpPr>
            <a:spLocks noGrp="1"/>
          </p:cNvSpPr>
          <p:nvPr>
            <p:ph type="ctrTitle"/>
          </p:nvPr>
        </p:nvSpPr>
        <p:spPr>
          <a:xfrm>
            <a:off x="1048485" y="1130246"/>
            <a:ext cx="7128364" cy="3050579"/>
          </a:xfrm>
        </p:spPr>
        <p:txBody>
          <a:bodyPr>
            <a:spAutoFit/>
          </a:bodyPr>
          <a:lstStyle/>
          <a:p>
            <a:r>
              <a:rPr lang="en-US" sz="5400" dirty="0"/>
              <a:t>Lesson 16:</a:t>
            </a:r>
            <a:br>
              <a:rPr lang="en-US" sz="5400" dirty="0"/>
            </a:br>
            <a:r>
              <a:rPr lang="en-US" sz="5400" dirty="0"/>
              <a:t>The Lost Sheep, Lost Coin and Lost Son and The Elder Brother</a:t>
            </a:r>
          </a:p>
        </p:txBody>
      </p:sp>
      <p:sp>
        <p:nvSpPr>
          <p:cNvPr id="3" name="Subtitle 2">
            <a:extLst>
              <a:ext uri="{FF2B5EF4-FFF2-40B4-BE49-F238E27FC236}">
                <a16:creationId xmlns:a16="http://schemas.microsoft.com/office/drawing/2014/main" id="{B87DC842-2DF4-46F3-AEC5-E38386DA6887}"/>
              </a:ext>
            </a:extLst>
          </p:cNvPr>
          <p:cNvSpPr>
            <a:spLocks noGrp="1"/>
          </p:cNvSpPr>
          <p:nvPr>
            <p:ph type="subTitle" idx="1"/>
          </p:nvPr>
        </p:nvSpPr>
        <p:spPr>
          <a:xfrm>
            <a:off x="917334" y="4647264"/>
            <a:ext cx="7390666" cy="960840"/>
          </a:xfrm>
        </p:spPr>
        <p:txBody>
          <a:bodyPr wrap="square">
            <a:spAutoFit/>
          </a:bodyPr>
          <a:lstStyle/>
          <a:p>
            <a:r>
              <a:rPr lang="en-US" sz="3200" dirty="0"/>
              <a:t>Luke 15:1-32</a:t>
            </a:r>
          </a:p>
          <a:p>
            <a:r>
              <a:rPr lang="en-US" sz="2000" dirty="0"/>
              <a:t>September 8, 2021</a:t>
            </a:r>
          </a:p>
        </p:txBody>
      </p:sp>
    </p:spTree>
    <p:extLst>
      <p:ext uri="{BB962C8B-B14F-4D97-AF65-F5344CB8AC3E}">
        <p14:creationId xmlns:p14="http://schemas.microsoft.com/office/powerpoint/2010/main" val="39759215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71550" y="209554"/>
            <a:ext cx="7200900" cy="1256498"/>
          </a:xfrm>
        </p:spPr>
        <p:txBody>
          <a:bodyPr>
            <a:spAutoFit/>
          </a:bodyPr>
          <a:lstStyle/>
          <a:p>
            <a:pPr eaLnBrk="1" hangingPunct="1">
              <a:defRPr/>
            </a:pPr>
            <a:r>
              <a:rPr lang="en-US" dirty="0">
                <a:solidFill>
                  <a:schemeClr val="tx1"/>
                </a:solidFill>
                <a:effectLst/>
              </a:rPr>
              <a:t>Lost Through </a:t>
            </a:r>
            <a:r>
              <a:rPr lang="en-US" sz="4900" dirty="0">
                <a:solidFill>
                  <a:schemeClr val="tx1"/>
                </a:solidFill>
              </a:rPr>
              <a:t>Uselessness</a:t>
            </a:r>
            <a:r>
              <a:rPr lang="en-US" dirty="0">
                <a:solidFill>
                  <a:schemeClr val="tx1"/>
                </a:solidFill>
                <a:effectLst/>
              </a:rPr>
              <a:t> – </a:t>
            </a:r>
            <a:br>
              <a:rPr lang="en-US" dirty="0">
                <a:solidFill>
                  <a:schemeClr val="tx1"/>
                </a:solidFill>
                <a:effectLst/>
              </a:rPr>
            </a:br>
            <a:r>
              <a:rPr lang="en-US" dirty="0">
                <a:solidFill>
                  <a:schemeClr val="tx1"/>
                </a:solidFill>
                <a:effectLst/>
              </a:rPr>
              <a:t>The Lost Coin. Verses 8-10</a:t>
            </a:r>
          </a:p>
        </p:txBody>
      </p:sp>
      <p:sp>
        <p:nvSpPr>
          <p:cNvPr id="3" name="Content Placeholder 2"/>
          <p:cNvSpPr>
            <a:spLocks noGrp="1"/>
          </p:cNvSpPr>
          <p:nvPr>
            <p:ph idx="1"/>
          </p:nvPr>
        </p:nvSpPr>
        <p:spPr>
          <a:xfrm>
            <a:off x="695328" y="1790700"/>
            <a:ext cx="8258175" cy="4324902"/>
          </a:xfrm>
        </p:spPr>
        <p:txBody>
          <a:bodyPr>
            <a:spAutoFit/>
          </a:bodyPr>
          <a:lstStyle/>
          <a:p>
            <a:pPr eaLnBrk="1" hangingPunct="1">
              <a:buNone/>
              <a:defRPr/>
            </a:pPr>
            <a:r>
              <a:rPr lang="en-US" sz="3000" dirty="0">
                <a:solidFill>
                  <a:schemeClr val="tx1"/>
                </a:solidFill>
              </a:rPr>
              <a:t>This coin was of no value because it was “out of circulation.”</a:t>
            </a:r>
          </a:p>
          <a:p>
            <a:pPr eaLnBrk="1" hangingPunct="1">
              <a:defRPr/>
            </a:pPr>
            <a:r>
              <a:rPr lang="en-US" sz="3000" dirty="0">
                <a:solidFill>
                  <a:schemeClr val="tx1"/>
                </a:solidFill>
              </a:rPr>
              <a:t>Uselessness means: loss of zeal for the Lord, loss of concern for others, and loss of influence. Matthew 5:13-14</a:t>
            </a:r>
          </a:p>
          <a:p>
            <a:pPr eaLnBrk="1" hangingPunct="1">
              <a:defRPr/>
            </a:pPr>
            <a:r>
              <a:rPr lang="en-US" sz="3000" dirty="0">
                <a:solidFill>
                  <a:schemeClr val="tx1"/>
                </a:solidFill>
              </a:rPr>
              <a:t>The useless member is … the one who has quit. Luke 9:62</a:t>
            </a:r>
          </a:p>
          <a:p>
            <a:pPr eaLnBrk="1" hangingPunct="1">
              <a:buFont typeface="Wingdings" pitchFamily="2" charset="2"/>
              <a:buNone/>
              <a:defRPr/>
            </a:pPr>
            <a:r>
              <a:rPr lang="en-US" sz="2800" dirty="0">
                <a:solidFill>
                  <a:schemeClr val="tx1"/>
                </a:solidFill>
              </a:rPr>
              <a:t>Great occasion of rejoicing when the lost coin is found.</a:t>
            </a:r>
          </a:p>
        </p:txBody>
      </p:sp>
      <p:sp>
        <p:nvSpPr>
          <p:cNvPr id="4" name="Slide Number Placeholder 3"/>
          <p:cNvSpPr>
            <a:spLocks noGrp="1"/>
          </p:cNvSpPr>
          <p:nvPr>
            <p:ph type="sldNum" sz="quarter" idx="11"/>
          </p:nvPr>
        </p:nvSpPr>
        <p:spPr/>
        <p:txBody>
          <a:bodyPr/>
          <a:lstStyle/>
          <a:p>
            <a:pPr>
              <a:defRPr/>
            </a:pPr>
            <a:fld id="{64D18DA8-5ED3-4729-979B-AB6E5D493AEB}" type="slidenum">
              <a:rPr lang="en-US">
                <a:solidFill>
                  <a:srgbClr val="1F497D"/>
                </a:solidFill>
                <a:latin typeface="Arial"/>
              </a:rPr>
              <a:pPr>
                <a:defRPr/>
              </a:pPr>
              <a:t>10</a:t>
            </a:fld>
            <a:endParaRPr lang="en-US" dirty="0">
              <a:solidFill>
                <a:srgbClr val="1F497D"/>
              </a:solidFill>
              <a:latin typeface="Arial"/>
            </a:endParaRPr>
          </a:p>
        </p:txBody>
      </p:sp>
    </p:spTree>
    <p:extLst>
      <p:ext uri="{BB962C8B-B14F-4D97-AF65-F5344CB8AC3E}">
        <p14:creationId xmlns:p14="http://schemas.microsoft.com/office/powerpoint/2010/main" val="270959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28700" y="270385"/>
            <a:ext cx="7200900" cy="1256498"/>
          </a:xfrm>
        </p:spPr>
        <p:txBody>
          <a:bodyPr>
            <a:spAutoFit/>
          </a:bodyPr>
          <a:lstStyle/>
          <a:p>
            <a:pPr eaLnBrk="1" hangingPunct="1">
              <a:defRPr/>
            </a:pPr>
            <a:r>
              <a:rPr lang="en-US" dirty="0">
                <a:solidFill>
                  <a:schemeClr val="tx1"/>
                </a:solidFill>
                <a:effectLst/>
              </a:rPr>
              <a:t>Lost Through </a:t>
            </a:r>
            <a:r>
              <a:rPr lang="en-US" sz="4900" dirty="0">
                <a:solidFill>
                  <a:schemeClr val="tx1"/>
                </a:solidFill>
              </a:rPr>
              <a:t>Willfulness </a:t>
            </a:r>
            <a:r>
              <a:rPr lang="en-US" dirty="0">
                <a:solidFill>
                  <a:schemeClr val="tx1"/>
                </a:solidFill>
                <a:effectLst/>
              </a:rPr>
              <a:t>– </a:t>
            </a:r>
            <a:br>
              <a:rPr lang="en-US" dirty="0">
                <a:solidFill>
                  <a:schemeClr val="tx1"/>
                </a:solidFill>
                <a:effectLst/>
              </a:rPr>
            </a:br>
            <a:r>
              <a:rPr lang="en-US" dirty="0">
                <a:solidFill>
                  <a:schemeClr val="tx1"/>
                </a:solidFill>
                <a:effectLst/>
              </a:rPr>
              <a:t>The Prodigal Son. Verses 11-24</a:t>
            </a:r>
          </a:p>
        </p:txBody>
      </p:sp>
      <p:sp>
        <p:nvSpPr>
          <p:cNvPr id="3" name="Content Placeholder 2"/>
          <p:cNvSpPr>
            <a:spLocks noGrp="1"/>
          </p:cNvSpPr>
          <p:nvPr>
            <p:ph idx="1"/>
          </p:nvPr>
        </p:nvSpPr>
        <p:spPr>
          <a:xfrm>
            <a:off x="941560" y="1686986"/>
            <a:ext cx="7992890" cy="4410823"/>
          </a:xfrm>
        </p:spPr>
        <p:txBody>
          <a:bodyPr wrap="square">
            <a:spAutoFit/>
          </a:bodyPr>
          <a:lstStyle/>
          <a:p>
            <a:pPr eaLnBrk="1" hangingPunct="1">
              <a:buNone/>
              <a:defRPr/>
            </a:pPr>
            <a:r>
              <a:rPr lang="en-US" sz="4000" u="sng" dirty="0">
                <a:solidFill>
                  <a:schemeClr val="tx1"/>
                </a:solidFill>
              </a:rPr>
              <a:t>The Prodigal Son was lost willfully</a:t>
            </a:r>
            <a:r>
              <a:rPr lang="en-US" sz="4000" dirty="0">
                <a:solidFill>
                  <a:schemeClr val="tx1"/>
                </a:solidFill>
              </a:rPr>
              <a:t>.</a:t>
            </a:r>
          </a:p>
          <a:p>
            <a:pPr eaLnBrk="1" hangingPunct="1">
              <a:defRPr/>
            </a:pPr>
            <a:r>
              <a:rPr lang="en-US" sz="2400" dirty="0">
                <a:solidFill>
                  <a:schemeClr val="tx1"/>
                </a:solidFill>
              </a:rPr>
              <a:t>The three characters in the parable:</a:t>
            </a:r>
          </a:p>
          <a:p>
            <a:pPr lvl="1">
              <a:defRPr/>
            </a:pPr>
            <a:r>
              <a:rPr lang="en-US" sz="2400" i="0" dirty="0">
                <a:solidFill>
                  <a:schemeClr val="tx1"/>
                </a:solidFill>
              </a:rPr>
              <a:t>The merciful father.</a:t>
            </a:r>
          </a:p>
          <a:p>
            <a:pPr lvl="1">
              <a:defRPr/>
            </a:pPr>
            <a:r>
              <a:rPr lang="en-US" sz="2400" i="0" dirty="0">
                <a:solidFill>
                  <a:schemeClr val="tx1"/>
                </a:solidFill>
              </a:rPr>
              <a:t>The prodigal son.</a:t>
            </a:r>
          </a:p>
          <a:p>
            <a:pPr lvl="1">
              <a:defRPr/>
            </a:pPr>
            <a:r>
              <a:rPr lang="en-US" sz="2400" i="0" dirty="0">
                <a:solidFill>
                  <a:schemeClr val="tx1"/>
                </a:solidFill>
              </a:rPr>
              <a:t>The self-righteous son.</a:t>
            </a:r>
          </a:p>
          <a:p>
            <a:pPr>
              <a:defRPr/>
            </a:pPr>
            <a:r>
              <a:rPr lang="en-US" sz="2400" dirty="0">
                <a:solidFill>
                  <a:schemeClr val="tx1"/>
                </a:solidFill>
              </a:rPr>
              <a:t>Jesus brings forth this account of a loving father distressed by the </a:t>
            </a:r>
            <a:r>
              <a:rPr lang="en-US" sz="2400" u="sng" dirty="0">
                <a:solidFill>
                  <a:schemeClr val="tx1"/>
                </a:solidFill>
              </a:rPr>
              <a:t>selfishness</a:t>
            </a:r>
            <a:r>
              <a:rPr lang="en-US" sz="2400" dirty="0">
                <a:solidFill>
                  <a:schemeClr val="tx1"/>
                </a:solidFill>
              </a:rPr>
              <a:t> of </a:t>
            </a:r>
            <a:r>
              <a:rPr lang="en-US" sz="2400" b="1" dirty="0">
                <a:solidFill>
                  <a:schemeClr val="tx1"/>
                </a:solidFill>
              </a:rPr>
              <a:t>BOTH</a:t>
            </a:r>
            <a:r>
              <a:rPr lang="en-US" sz="2400" dirty="0">
                <a:solidFill>
                  <a:schemeClr val="tx1"/>
                </a:solidFill>
              </a:rPr>
              <a:t> a younger and an elder son.</a:t>
            </a:r>
          </a:p>
          <a:p>
            <a:pPr eaLnBrk="1" hangingPunct="1">
              <a:defRPr/>
            </a:pPr>
            <a:r>
              <a:rPr lang="en-US" sz="2400" dirty="0">
                <a:solidFill>
                  <a:schemeClr val="tx1"/>
                </a:solidFill>
              </a:rPr>
              <a:t>This story is more touching than the first two because it involves hurting human beings in family tension.</a:t>
            </a:r>
          </a:p>
        </p:txBody>
      </p:sp>
      <p:sp>
        <p:nvSpPr>
          <p:cNvPr id="4" name="Slide Number Placeholder 3"/>
          <p:cNvSpPr>
            <a:spLocks noGrp="1"/>
          </p:cNvSpPr>
          <p:nvPr>
            <p:ph type="sldNum" sz="quarter" idx="11"/>
          </p:nvPr>
        </p:nvSpPr>
        <p:spPr/>
        <p:txBody>
          <a:bodyPr/>
          <a:lstStyle/>
          <a:p>
            <a:pPr>
              <a:defRPr/>
            </a:pPr>
            <a:fld id="{64D18DA8-5ED3-4729-979B-AB6E5D493AEB}" type="slidenum">
              <a:rPr lang="en-US">
                <a:solidFill>
                  <a:srgbClr val="1F497D"/>
                </a:solidFill>
                <a:latin typeface="Arial"/>
              </a:rPr>
              <a:pPr>
                <a:defRPr/>
              </a:pPr>
              <a:t>11</a:t>
            </a:fld>
            <a:endParaRPr lang="en-US">
              <a:solidFill>
                <a:srgbClr val="1F497D"/>
              </a:solidFill>
              <a:latin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28700" y="270385"/>
            <a:ext cx="7200900" cy="1256498"/>
          </a:xfrm>
        </p:spPr>
        <p:txBody>
          <a:bodyPr>
            <a:spAutoFit/>
          </a:bodyPr>
          <a:lstStyle/>
          <a:p>
            <a:pPr eaLnBrk="1" hangingPunct="1">
              <a:defRPr/>
            </a:pPr>
            <a:r>
              <a:rPr lang="en-US" dirty="0">
                <a:solidFill>
                  <a:schemeClr val="tx1"/>
                </a:solidFill>
                <a:effectLst/>
              </a:rPr>
              <a:t>Lost Through </a:t>
            </a:r>
            <a:r>
              <a:rPr lang="en-US" sz="4900" dirty="0">
                <a:solidFill>
                  <a:schemeClr val="tx1"/>
                </a:solidFill>
              </a:rPr>
              <a:t>Willfulness </a:t>
            </a:r>
            <a:r>
              <a:rPr lang="en-US" dirty="0">
                <a:solidFill>
                  <a:schemeClr val="tx1"/>
                </a:solidFill>
                <a:effectLst/>
              </a:rPr>
              <a:t>– </a:t>
            </a:r>
            <a:br>
              <a:rPr lang="en-US" dirty="0">
                <a:solidFill>
                  <a:schemeClr val="tx1"/>
                </a:solidFill>
                <a:effectLst/>
              </a:rPr>
            </a:br>
            <a:r>
              <a:rPr lang="en-US" dirty="0">
                <a:solidFill>
                  <a:schemeClr val="tx1"/>
                </a:solidFill>
                <a:effectLst/>
              </a:rPr>
              <a:t>The Prodigal Son. Verses 11-24</a:t>
            </a:r>
          </a:p>
        </p:txBody>
      </p:sp>
      <p:sp>
        <p:nvSpPr>
          <p:cNvPr id="3" name="Content Placeholder 2"/>
          <p:cNvSpPr>
            <a:spLocks noGrp="1"/>
          </p:cNvSpPr>
          <p:nvPr>
            <p:ph idx="1"/>
          </p:nvPr>
        </p:nvSpPr>
        <p:spPr>
          <a:xfrm>
            <a:off x="552253" y="1686986"/>
            <a:ext cx="8545151" cy="3742435"/>
          </a:xfrm>
        </p:spPr>
        <p:txBody>
          <a:bodyPr wrap="square">
            <a:spAutoFit/>
          </a:bodyPr>
          <a:lstStyle/>
          <a:p>
            <a:pPr eaLnBrk="1" hangingPunct="1">
              <a:buNone/>
              <a:defRPr/>
            </a:pPr>
            <a:r>
              <a:rPr lang="en-US" sz="4000" u="sng" dirty="0">
                <a:solidFill>
                  <a:schemeClr val="tx1"/>
                </a:solidFill>
              </a:rPr>
              <a:t>The Prodigal Son was lost willfully</a:t>
            </a:r>
            <a:r>
              <a:rPr lang="en-US" sz="4000" dirty="0">
                <a:solidFill>
                  <a:schemeClr val="tx1"/>
                </a:solidFill>
              </a:rPr>
              <a:t>.</a:t>
            </a:r>
          </a:p>
          <a:p>
            <a:pPr>
              <a:defRPr/>
            </a:pPr>
            <a:r>
              <a:rPr lang="en-US" sz="2800" dirty="0">
                <a:solidFill>
                  <a:schemeClr val="tx1"/>
                </a:solidFill>
              </a:rPr>
              <a:t>He </a:t>
            </a:r>
            <a:r>
              <a:rPr lang="en-US" sz="2800" u="sng" dirty="0">
                <a:solidFill>
                  <a:schemeClr val="tx1"/>
                </a:solidFill>
              </a:rPr>
              <a:t>knows he is lost</a:t>
            </a:r>
            <a:r>
              <a:rPr lang="en-US" sz="2800" dirty="0">
                <a:solidFill>
                  <a:schemeClr val="tx1"/>
                </a:solidFill>
              </a:rPr>
              <a:t> and will know the way back to his father’s household.</a:t>
            </a:r>
          </a:p>
          <a:p>
            <a:pPr marL="0" indent="0">
              <a:buNone/>
              <a:defRPr/>
            </a:pPr>
            <a:endParaRPr lang="en-US" sz="2800" dirty="0">
              <a:solidFill>
                <a:schemeClr val="tx1"/>
              </a:solidFill>
            </a:endParaRPr>
          </a:p>
          <a:p>
            <a:pPr eaLnBrk="1" hangingPunct="1">
              <a:defRPr/>
            </a:pPr>
            <a:r>
              <a:rPr lang="en-US" sz="2800" dirty="0">
                <a:solidFill>
                  <a:schemeClr val="tx1"/>
                </a:solidFill>
              </a:rPr>
              <a:t>He willfully asked for his inheritance.</a:t>
            </a:r>
          </a:p>
          <a:p>
            <a:pPr eaLnBrk="1" hangingPunct="1">
              <a:defRPr/>
            </a:pPr>
            <a:r>
              <a:rPr lang="en-US" sz="2800" dirty="0">
                <a:solidFill>
                  <a:schemeClr val="tx1"/>
                </a:solidFill>
              </a:rPr>
              <a:t>He willfully went into the far country.</a:t>
            </a:r>
          </a:p>
          <a:p>
            <a:pPr eaLnBrk="1" hangingPunct="1">
              <a:defRPr/>
            </a:pPr>
            <a:r>
              <a:rPr lang="en-US" sz="2800" dirty="0">
                <a:solidFill>
                  <a:schemeClr val="tx1"/>
                </a:solidFill>
              </a:rPr>
              <a:t>He willfully wasted his substance with riotous living.</a:t>
            </a:r>
          </a:p>
        </p:txBody>
      </p:sp>
      <p:sp>
        <p:nvSpPr>
          <p:cNvPr id="4" name="Slide Number Placeholder 3"/>
          <p:cNvSpPr>
            <a:spLocks noGrp="1"/>
          </p:cNvSpPr>
          <p:nvPr>
            <p:ph type="sldNum" sz="quarter" idx="11"/>
          </p:nvPr>
        </p:nvSpPr>
        <p:spPr/>
        <p:txBody>
          <a:bodyPr/>
          <a:lstStyle/>
          <a:p>
            <a:pPr>
              <a:defRPr/>
            </a:pPr>
            <a:fld id="{64D18DA8-5ED3-4729-979B-AB6E5D493AEB}" type="slidenum">
              <a:rPr lang="en-US">
                <a:solidFill>
                  <a:srgbClr val="1F497D"/>
                </a:solidFill>
                <a:latin typeface="Arial"/>
              </a:rPr>
              <a:pPr>
                <a:defRPr/>
              </a:pPr>
              <a:t>12</a:t>
            </a:fld>
            <a:endParaRPr lang="en-US">
              <a:solidFill>
                <a:srgbClr val="1F497D"/>
              </a:solidFill>
              <a:latin typeface="Arial"/>
            </a:endParaRPr>
          </a:p>
        </p:txBody>
      </p:sp>
    </p:spTree>
    <p:extLst>
      <p:ext uri="{BB962C8B-B14F-4D97-AF65-F5344CB8AC3E}">
        <p14:creationId xmlns:p14="http://schemas.microsoft.com/office/powerpoint/2010/main" val="1981434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85850" y="91393"/>
            <a:ext cx="7200900" cy="1400383"/>
          </a:xfrm>
        </p:spPr>
        <p:txBody>
          <a:bodyPr>
            <a:spAutoFit/>
          </a:bodyPr>
          <a:lstStyle/>
          <a:p>
            <a:pPr eaLnBrk="1" hangingPunct="1">
              <a:lnSpc>
                <a:spcPct val="100000"/>
              </a:lnSpc>
              <a:defRPr/>
            </a:pPr>
            <a:r>
              <a:rPr lang="en-US" dirty="0">
                <a:solidFill>
                  <a:schemeClr val="tx1"/>
                </a:solidFill>
                <a:effectLst/>
              </a:rPr>
              <a:t>Lost Through </a:t>
            </a:r>
            <a:r>
              <a:rPr lang="en-US" sz="4900" dirty="0">
                <a:solidFill>
                  <a:schemeClr val="tx1"/>
                </a:solidFill>
              </a:rPr>
              <a:t>Willfulness</a:t>
            </a:r>
            <a:r>
              <a:rPr lang="en-US" dirty="0">
                <a:solidFill>
                  <a:schemeClr val="tx1"/>
                </a:solidFill>
                <a:effectLst/>
              </a:rPr>
              <a:t> – </a:t>
            </a:r>
            <a:br>
              <a:rPr lang="en-US" dirty="0">
                <a:solidFill>
                  <a:schemeClr val="tx1"/>
                </a:solidFill>
                <a:effectLst/>
              </a:rPr>
            </a:br>
            <a:r>
              <a:rPr lang="en-US" dirty="0">
                <a:solidFill>
                  <a:schemeClr val="tx1"/>
                </a:solidFill>
                <a:effectLst/>
              </a:rPr>
              <a:t>The Prodigal Son. Verses 11-24</a:t>
            </a:r>
          </a:p>
        </p:txBody>
      </p:sp>
      <p:sp>
        <p:nvSpPr>
          <p:cNvPr id="3" name="Content Placeholder 2"/>
          <p:cNvSpPr>
            <a:spLocks noGrp="1"/>
          </p:cNvSpPr>
          <p:nvPr>
            <p:ph idx="1"/>
          </p:nvPr>
        </p:nvSpPr>
        <p:spPr>
          <a:xfrm>
            <a:off x="548443" y="1401034"/>
            <a:ext cx="8489483" cy="5386090"/>
          </a:xfrm>
        </p:spPr>
        <p:txBody>
          <a:bodyPr>
            <a:spAutoFit/>
          </a:bodyPr>
          <a:lstStyle/>
          <a:p>
            <a:pPr eaLnBrk="1" hangingPunct="1">
              <a:lnSpc>
                <a:spcPct val="100000"/>
              </a:lnSpc>
              <a:spcBef>
                <a:spcPts val="0"/>
              </a:spcBef>
              <a:spcAft>
                <a:spcPts val="0"/>
              </a:spcAft>
              <a:buNone/>
              <a:defRPr/>
            </a:pPr>
            <a:r>
              <a:rPr lang="en-US" sz="4000" u="sng" dirty="0">
                <a:solidFill>
                  <a:schemeClr val="tx1"/>
                </a:solidFill>
              </a:rPr>
              <a:t>The Prodigal Son was lost willfully</a:t>
            </a:r>
            <a:r>
              <a:rPr lang="en-US" sz="4000" dirty="0">
                <a:solidFill>
                  <a:schemeClr val="tx1"/>
                </a:solidFill>
              </a:rPr>
              <a:t>.</a:t>
            </a:r>
          </a:p>
          <a:p>
            <a:pPr eaLnBrk="1" hangingPunct="1">
              <a:lnSpc>
                <a:spcPct val="100000"/>
              </a:lnSpc>
              <a:spcBef>
                <a:spcPts val="0"/>
              </a:spcBef>
              <a:spcAft>
                <a:spcPts val="0"/>
              </a:spcAft>
              <a:defRPr/>
            </a:pPr>
            <a:r>
              <a:rPr lang="en-US" sz="3200" dirty="0">
                <a:solidFill>
                  <a:schemeClr val="tx1"/>
                </a:solidFill>
              </a:rPr>
              <a:t>Exaltation of my will and a desecration of God’s will. Romans 1:18ff; Hebrews 10:26ff</a:t>
            </a:r>
          </a:p>
          <a:p>
            <a:pPr eaLnBrk="1" hangingPunct="1">
              <a:lnSpc>
                <a:spcPct val="100000"/>
              </a:lnSpc>
              <a:spcBef>
                <a:spcPts val="0"/>
              </a:spcBef>
              <a:spcAft>
                <a:spcPts val="0"/>
              </a:spcAft>
              <a:defRPr/>
            </a:pPr>
            <a:r>
              <a:rPr lang="en-US" sz="3200" dirty="0">
                <a:solidFill>
                  <a:schemeClr val="tx1"/>
                </a:solidFill>
              </a:rPr>
              <a:t>He was dead in sin. cf. Ephesians 2:1-2</a:t>
            </a:r>
          </a:p>
          <a:p>
            <a:pPr lvl="1">
              <a:lnSpc>
                <a:spcPct val="100000"/>
              </a:lnSpc>
              <a:spcBef>
                <a:spcPts val="0"/>
              </a:spcBef>
              <a:spcAft>
                <a:spcPts val="0"/>
              </a:spcAft>
              <a:defRPr/>
            </a:pPr>
            <a:r>
              <a:rPr lang="en-US" sz="3200" i="0" dirty="0">
                <a:solidFill>
                  <a:schemeClr val="tx1"/>
                </a:solidFill>
              </a:rPr>
              <a:t>Rebellion, stubbornness, and defiance of authority. cf. Absalom. 2 Samuel 15-18</a:t>
            </a:r>
          </a:p>
          <a:p>
            <a:pPr>
              <a:lnSpc>
                <a:spcPct val="100000"/>
              </a:lnSpc>
              <a:spcBef>
                <a:spcPts val="0"/>
              </a:spcBef>
              <a:spcAft>
                <a:spcPts val="0"/>
              </a:spcAft>
              <a:defRPr/>
            </a:pPr>
            <a:r>
              <a:rPr lang="en-US" sz="3200" dirty="0">
                <a:solidFill>
                  <a:schemeClr val="tx1"/>
                </a:solidFill>
              </a:rPr>
              <a:t>In the pigpen. (Owner a Gentile.)</a:t>
            </a:r>
          </a:p>
          <a:p>
            <a:pPr lvl="1">
              <a:lnSpc>
                <a:spcPct val="100000"/>
              </a:lnSpc>
              <a:spcBef>
                <a:spcPts val="0"/>
              </a:spcBef>
              <a:spcAft>
                <a:spcPts val="0"/>
              </a:spcAft>
              <a:defRPr/>
            </a:pPr>
            <a:r>
              <a:rPr lang="en-US" sz="2800" i="0" dirty="0">
                <a:solidFill>
                  <a:schemeClr val="tx1"/>
                </a:solidFill>
              </a:rPr>
              <a:t>The Jews could not eat pork (Isaiah 65:4; 66:17) and they did not raise hogs. Swine were unclean to them (Leviticus 11:7; </a:t>
            </a:r>
            <a:br>
              <a:rPr lang="en-US" sz="2800" i="0" dirty="0">
                <a:solidFill>
                  <a:schemeClr val="tx1"/>
                </a:solidFill>
              </a:rPr>
            </a:br>
            <a:r>
              <a:rPr lang="en-US" sz="2800" i="0" dirty="0">
                <a:solidFill>
                  <a:schemeClr val="tx1"/>
                </a:solidFill>
              </a:rPr>
              <a:t>Deuteronomy 14:8).</a:t>
            </a:r>
          </a:p>
        </p:txBody>
      </p:sp>
      <p:sp>
        <p:nvSpPr>
          <p:cNvPr id="4" name="Slide Number Placeholder 3"/>
          <p:cNvSpPr>
            <a:spLocks noGrp="1"/>
          </p:cNvSpPr>
          <p:nvPr>
            <p:ph type="sldNum" sz="quarter" idx="11"/>
          </p:nvPr>
        </p:nvSpPr>
        <p:spPr/>
        <p:txBody>
          <a:bodyPr/>
          <a:lstStyle/>
          <a:p>
            <a:pPr>
              <a:defRPr/>
            </a:pPr>
            <a:fld id="{64D18DA8-5ED3-4729-979B-AB6E5D493AEB}" type="slidenum">
              <a:rPr lang="en-US">
                <a:solidFill>
                  <a:srgbClr val="1F497D"/>
                </a:solidFill>
                <a:latin typeface="Arial"/>
              </a:rPr>
              <a:pPr>
                <a:defRPr/>
              </a:pPr>
              <a:t>13</a:t>
            </a:fld>
            <a:endParaRPr lang="en-US" dirty="0">
              <a:solidFill>
                <a:srgbClr val="1F497D"/>
              </a:solidFill>
              <a:latin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85850" y="200029"/>
            <a:ext cx="7200900" cy="1256498"/>
          </a:xfrm>
        </p:spPr>
        <p:txBody>
          <a:bodyPr>
            <a:spAutoFit/>
          </a:bodyPr>
          <a:lstStyle/>
          <a:p>
            <a:pPr eaLnBrk="1" hangingPunct="1">
              <a:defRPr/>
            </a:pPr>
            <a:r>
              <a:rPr lang="en-US" dirty="0">
                <a:solidFill>
                  <a:schemeClr val="tx1"/>
                </a:solidFill>
                <a:effectLst/>
              </a:rPr>
              <a:t>Lost Through </a:t>
            </a:r>
            <a:r>
              <a:rPr lang="en-US" sz="4900" dirty="0">
                <a:solidFill>
                  <a:schemeClr val="tx1"/>
                </a:solidFill>
              </a:rPr>
              <a:t>Willfulness</a:t>
            </a:r>
            <a:r>
              <a:rPr lang="en-US" dirty="0">
                <a:solidFill>
                  <a:schemeClr val="tx1"/>
                </a:solidFill>
                <a:effectLst/>
              </a:rPr>
              <a:t> – </a:t>
            </a:r>
            <a:br>
              <a:rPr lang="en-US" dirty="0">
                <a:solidFill>
                  <a:schemeClr val="tx1"/>
                </a:solidFill>
                <a:effectLst/>
              </a:rPr>
            </a:br>
            <a:r>
              <a:rPr lang="en-US" dirty="0">
                <a:solidFill>
                  <a:schemeClr val="tx1"/>
                </a:solidFill>
                <a:effectLst/>
              </a:rPr>
              <a:t>The Prodigal Son. Verses 11-24</a:t>
            </a:r>
          </a:p>
        </p:txBody>
      </p:sp>
      <p:sp>
        <p:nvSpPr>
          <p:cNvPr id="3" name="Content Placeholder 2"/>
          <p:cNvSpPr>
            <a:spLocks noGrp="1"/>
          </p:cNvSpPr>
          <p:nvPr>
            <p:ph idx="1"/>
          </p:nvPr>
        </p:nvSpPr>
        <p:spPr>
          <a:xfrm>
            <a:off x="548443" y="1600200"/>
            <a:ext cx="8489483" cy="2535053"/>
          </a:xfrm>
        </p:spPr>
        <p:txBody>
          <a:bodyPr>
            <a:spAutoFit/>
          </a:bodyPr>
          <a:lstStyle/>
          <a:p>
            <a:pPr eaLnBrk="1" hangingPunct="1">
              <a:buNone/>
              <a:defRPr/>
            </a:pPr>
            <a:r>
              <a:rPr lang="en-US" sz="4000" u="sng" dirty="0">
                <a:solidFill>
                  <a:schemeClr val="tx1"/>
                </a:solidFill>
              </a:rPr>
              <a:t>The Prodigal Son was lost willfully</a:t>
            </a:r>
            <a:r>
              <a:rPr lang="en-US" sz="4000" dirty="0">
                <a:solidFill>
                  <a:schemeClr val="tx1"/>
                </a:solidFill>
              </a:rPr>
              <a:t>.</a:t>
            </a:r>
          </a:p>
          <a:p>
            <a:pPr eaLnBrk="1" hangingPunct="1">
              <a:buNone/>
              <a:defRPr/>
            </a:pPr>
            <a:r>
              <a:rPr lang="en-US" sz="4000" dirty="0">
                <a:solidFill>
                  <a:schemeClr val="tx1"/>
                </a:solidFill>
              </a:rPr>
              <a:t>He Came To Himself!</a:t>
            </a:r>
            <a:br>
              <a:rPr lang="en-US" sz="4000" dirty="0">
                <a:solidFill>
                  <a:schemeClr val="tx1"/>
                </a:solidFill>
              </a:rPr>
            </a:br>
            <a:r>
              <a:rPr lang="en-US" sz="4000" dirty="0">
                <a:solidFill>
                  <a:schemeClr val="tx1"/>
                </a:solidFill>
              </a:rPr>
              <a:t>1 John 1:8-9; Proverbs 28:13; Isaiah 59:2; Matthew 16:26-27</a:t>
            </a:r>
          </a:p>
        </p:txBody>
      </p:sp>
      <p:sp>
        <p:nvSpPr>
          <p:cNvPr id="4" name="Slide Number Placeholder 3"/>
          <p:cNvSpPr>
            <a:spLocks noGrp="1"/>
          </p:cNvSpPr>
          <p:nvPr>
            <p:ph type="sldNum" sz="quarter" idx="11"/>
          </p:nvPr>
        </p:nvSpPr>
        <p:spPr/>
        <p:txBody>
          <a:bodyPr/>
          <a:lstStyle/>
          <a:p>
            <a:pPr>
              <a:defRPr/>
            </a:pPr>
            <a:fld id="{64D18DA8-5ED3-4729-979B-AB6E5D493AEB}" type="slidenum">
              <a:rPr lang="en-US">
                <a:solidFill>
                  <a:srgbClr val="1F497D"/>
                </a:solidFill>
                <a:latin typeface="Arial"/>
              </a:rPr>
              <a:pPr>
                <a:defRPr/>
              </a:pPr>
              <a:t>14</a:t>
            </a:fld>
            <a:endParaRPr lang="en-US" dirty="0">
              <a:solidFill>
                <a:srgbClr val="1F497D"/>
              </a:solidFill>
              <a:latin typeface="Arial"/>
            </a:endParaRPr>
          </a:p>
        </p:txBody>
      </p:sp>
    </p:spTree>
    <p:extLst>
      <p:ext uri="{BB962C8B-B14F-4D97-AF65-F5344CB8AC3E}">
        <p14:creationId xmlns:p14="http://schemas.microsoft.com/office/powerpoint/2010/main" val="3174227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85850" y="200029"/>
            <a:ext cx="7200900" cy="1256498"/>
          </a:xfrm>
        </p:spPr>
        <p:txBody>
          <a:bodyPr>
            <a:spAutoFit/>
          </a:bodyPr>
          <a:lstStyle/>
          <a:p>
            <a:pPr eaLnBrk="1" hangingPunct="1">
              <a:defRPr/>
            </a:pPr>
            <a:r>
              <a:rPr lang="en-US" dirty="0">
                <a:solidFill>
                  <a:schemeClr val="tx1"/>
                </a:solidFill>
                <a:effectLst/>
              </a:rPr>
              <a:t>Lost Through </a:t>
            </a:r>
            <a:r>
              <a:rPr lang="en-US" sz="4900" dirty="0">
                <a:solidFill>
                  <a:schemeClr val="tx1"/>
                </a:solidFill>
              </a:rPr>
              <a:t>Willfulness</a:t>
            </a:r>
            <a:r>
              <a:rPr lang="en-US" dirty="0">
                <a:solidFill>
                  <a:schemeClr val="tx1"/>
                </a:solidFill>
                <a:effectLst/>
              </a:rPr>
              <a:t> – </a:t>
            </a:r>
            <a:br>
              <a:rPr lang="en-US" dirty="0">
                <a:solidFill>
                  <a:schemeClr val="tx1"/>
                </a:solidFill>
                <a:effectLst/>
              </a:rPr>
            </a:br>
            <a:r>
              <a:rPr lang="en-US" dirty="0">
                <a:solidFill>
                  <a:schemeClr val="tx1"/>
                </a:solidFill>
                <a:effectLst/>
              </a:rPr>
              <a:t>The Prodigal Son. Verses 11-24</a:t>
            </a:r>
          </a:p>
        </p:txBody>
      </p:sp>
      <p:sp>
        <p:nvSpPr>
          <p:cNvPr id="3" name="Content Placeholder 2"/>
          <p:cNvSpPr>
            <a:spLocks noGrp="1"/>
          </p:cNvSpPr>
          <p:nvPr>
            <p:ph idx="1"/>
          </p:nvPr>
        </p:nvSpPr>
        <p:spPr>
          <a:xfrm>
            <a:off x="548443" y="1600200"/>
            <a:ext cx="8489483" cy="3948773"/>
          </a:xfrm>
        </p:spPr>
        <p:txBody>
          <a:bodyPr>
            <a:spAutoFit/>
          </a:bodyPr>
          <a:lstStyle/>
          <a:p>
            <a:pPr eaLnBrk="1" hangingPunct="1">
              <a:buNone/>
              <a:defRPr/>
            </a:pPr>
            <a:r>
              <a:rPr lang="en-US" sz="4000" dirty="0">
                <a:solidFill>
                  <a:schemeClr val="tx1"/>
                </a:solidFill>
              </a:rPr>
              <a:t>NOTE THE FATHER!</a:t>
            </a:r>
          </a:p>
          <a:p>
            <a:pPr>
              <a:defRPr/>
            </a:pPr>
            <a:r>
              <a:rPr lang="en-US" sz="4000" dirty="0">
                <a:solidFill>
                  <a:schemeClr val="tx1"/>
                </a:solidFill>
              </a:rPr>
              <a:t>God’s forgiveness is conditional.</a:t>
            </a:r>
          </a:p>
          <a:p>
            <a:pPr>
              <a:defRPr/>
            </a:pPr>
            <a:r>
              <a:rPr lang="en-US" sz="4000" dirty="0">
                <a:solidFill>
                  <a:schemeClr val="tx1"/>
                </a:solidFill>
              </a:rPr>
              <a:t>The father did not scold or admonish.</a:t>
            </a:r>
          </a:p>
          <a:p>
            <a:pPr>
              <a:defRPr/>
            </a:pPr>
            <a:r>
              <a:rPr lang="en-US" sz="4000" dirty="0">
                <a:solidFill>
                  <a:schemeClr val="tx1"/>
                </a:solidFill>
              </a:rPr>
              <a:t>The father made himself vulnerable.</a:t>
            </a:r>
          </a:p>
        </p:txBody>
      </p:sp>
      <p:sp>
        <p:nvSpPr>
          <p:cNvPr id="4" name="Slide Number Placeholder 3"/>
          <p:cNvSpPr>
            <a:spLocks noGrp="1"/>
          </p:cNvSpPr>
          <p:nvPr>
            <p:ph type="sldNum" sz="quarter" idx="11"/>
          </p:nvPr>
        </p:nvSpPr>
        <p:spPr/>
        <p:txBody>
          <a:bodyPr/>
          <a:lstStyle/>
          <a:p>
            <a:pPr>
              <a:defRPr/>
            </a:pPr>
            <a:fld id="{64D18DA8-5ED3-4729-979B-AB6E5D493AEB}" type="slidenum">
              <a:rPr lang="en-US">
                <a:solidFill>
                  <a:srgbClr val="1F497D"/>
                </a:solidFill>
                <a:latin typeface="Arial"/>
              </a:rPr>
              <a:pPr>
                <a:defRPr/>
              </a:pPr>
              <a:t>15</a:t>
            </a:fld>
            <a:endParaRPr lang="en-US" dirty="0">
              <a:solidFill>
                <a:srgbClr val="1F497D"/>
              </a:solidFill>
              <a:latin typeface="Arial"/>
            </a:endParaRPr>
          </a:p>
        </p:txBody>
      </p:sp>
    </p:spTree>
    <p:extLst>
      <p:ext uri="{BB962C8B-B14F-4D97-AF65-F5344CB8AC3E}">
        <p14:creationId xmlns:p14="http://schemas.microsoft.com/office/powerpoint/2010/main" val="42527673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85850" y="200029"/>
            <a:ext cx="7200900" cy="1256498"/>
          </a:xfrm>
        </p:spPr>
        <p:txBody>
          <a:bodyPr>
            <a:spAutoFit/>
          </a:bodyPr>
          <a:lstStyle/>
          <a:p>
            <a:pPr eaLnBrk="1" hangingPunct="1">
              <a:defRPr/>
            </a:pPr>
            <a:r>
              <a:rPr lang="en-US" dirty="0">
                <a:solidFill>
                  <a:schemeClr val="tx1"/>
                </a:solidFill>
                <a:effectLst/>
              </a:rPr>
              <a:t>Lost Through </a:t>
            </a:r>
            <a:r>
              <a:rPr lang="en-US" sz="4900" dirty="0">
                <a:solidFill>
                  <a:schemeClr val="tx1"/>
                </a:solidFill>
              </a:rPr>
              <a:t>Willfulness</a:t>
            </a:r>
            <a:r>
              <a:rPr lang="en-US" dirty="0">
                <a:solidFill>
                  <a:schemeClr val="tx1"/>
                </a:solidFill>
                <a:effectLst/>
              </a:rPr>
              <a:t> – </a:t>
            </a:r>
            <a:br>
              <a:rPr lang="en-US" dirty="0">
                <a:solidFill>
                  <a:schemeClr val="tx1"/>
                </a:solidFill>
                <a:effectLst/>
              </a:rPr>
            </a:br>
            <a:r>
              <a:rPr lang="en-US" dirty="0">
                <a:solidFill>
                  <a:schemeClr val="tx1"/>
                </a:solidFill>
                <a:effectLst/>
              </a:rPr>
              <a:t>The Prodigal Son. Verses 11-24</a:t>
            </a:r>
          </a:p>
        </p:txBody>
      </p:sp>
      <p:sp>
        <p:nvSpPr>
          <p:cNvPr id="3" name="Content Placeholder 2"/>
          <p:cNvSpPr>
            <a:spLocks noGrp="1"/>
          </p:cNvSpPr>
          <p:nvPr>
            <p:ph idx="1"/>
          </p:nvPr>
        </p:nvSpPr>
        <p:spPr>
          <a:xfrm>
            <a:off x="548443" y="1600200"/>
            <a:ext cx="8489483" cy="5170646"/>
          </a:xfrm>
        </p:spPr>
        <p:txBody>
          <a:bodyPr>
            <a:spAutoFit/>
          </a:bodyPr>
          <a:lstStyle/>
          <a:p>
            <a:pPr eaLnBrk="1" hangingPunct="1">
              <a:lnSpc>
                <a:spcPct val="100000"/>
              </a:lnSpc>
              <a:spcBef>
                <a:spcPts val="0"/>
              </a:spcBef>
              <a:spcAft>
                <a:spcPts val="0"/>
              </a:spcAft>
              <a:buNone/>
              <a:defRPr/>
            </a:pPr>
            <a:r>
              <a:rPr lang="en-US" sz="2200" dirty="0">
                <a:solidFill>
                  <a:schemeClr val="tx1"/>
                </a:solidFill>
              </a:rPr>
              <a:t>NOTE THE FATHER!</a:t>
            </a:r>
          </a:p>
          <a:p>
            <a:pPr eaLnBrk="1" hangingPunct="1">
              <a:lnSpc>
                <a:spcPct val="100000"/>
              </a:lnSpc>
              <a:spcBef>
                <a:spcPts val="0"/>
              </a:spcBef>
              <a:spcAft>
                <a:spcPts val="0"/>
              </a:spcAft>
              <a:buNone/>
              <a:defRPr/>
            </a:pPr>
            <a:r>
              <a:rPr lang="en-US" sz="2200" dirty="0">
                <a:solidFill>
                  <a:schemeClr val="tx1"/>
                </a:solidFill>
              </a:rPr>
              <a:t>Significance of:</a:t>
            </a:r>
          </a:p>
          <a:p>
            <a:pPr eaLnBrk="1" hangingPunct="1">
              <a:lnSpc>
                <a:spcPct val="100000"/>
              </a:lnSpc>
              <a:spcBef>
                <a:spcPts val="0"/>
              </a:spcBef>
              <a:spcAft>
                <a:spcPts val="0"/>
              </a:spcAft>
              <a:buNone/>
              <a:defRPr/>
            </a:pPr>
            <a:r>
              <a:rPr lang="en-US" sz="2200" b="1" dirty="0">
                <a:solidFill>
                  <a:schemeClr val="tx1"/>
                </a:solidFill>
              </a:rPr>
              <a:t>Clothes:</a:t>
            </a:r>
          </a:p>
          <a:p>
            <a:pPr>
              <a:lnSpc>
                <a:spcPct val="100000"/>
              </a:lnSpc>
              <a:spcBef>
                <a:spcPts val="0"/>
              </a:spcBef>
              <a:spcAft>
                <a:spcPts val="0"/>
              </a:spcAft>
              <a:defRPr/>
            </a:pPr>
            <a:r>
              <a:rPr lang="en-US" sz="2200" dirty="0">
                <a:solidFill>
                  <a:schemeClr val="tx1"/>
                </a:solidFill>
              </a:rPr>
              <a:t>The filthy robes of Joshua, the high priest, were changed for clean, rich robes before the Angel of the Lord (Zechariah 3:3-5).</a:t>
            </a:r>
          </a:p>
          <a:p>
            <a:pPr>
              <a:lnSpc>
                <a:spcPct val="100000"/>
              </a:lnSpc>
              <a:spcBef>
                <a:spcPts val="0"/>
              </a:spcBef>
              <a:spcAft>
                <a:spcPts val="0"/>
              </a:spcAft>
              <a:defRPr/>
            </a:pPr>
            <a:r>
              <a:rPr lang="en-US" sz="2200" dirty="0">
                <a:solidFill>
                  <a:schemeClr val="tx1"/>
                </a:solidFill>
              </a:rPr>
              <a:t>The angel in the tomb of Jesus wore a “long white robe” (</a:t>
            </a:r>
            <a:r>
              <a:rPr lang="en-US" sz="2200" i="1" dirty="0" err="1">
                <a:solidFill>
                  <a:schemeClr val="tx1"/>
                </a:solidFill>
              </a:rPr>
              <a:t>stolēn</a:t>
            </a:r>
            <a:r>
              <a:rPr lang="en-US" sz="2200" dirty="0">
                <a:solidFill>
                  <a:schemeClr val="tx1"/>
                </a:solidFill>
              </a:rPr>
              <a:t>; Mark 16:5).</a:t>
            </a:r>
          </a:p>
          <a:p>
            <a:pPr>
              <a:lnSpc>
                <a:spcPct val="100000"/>
              </a:lnSpc>
              <a:spcBef>
                <a:spcPts val="0"/>
              </a:spcBef>
              <a:spcAft>
                <a:spcPts val="0"/>
              </a:spcAft>
              <a:defRPr/>
            </a:pPr>
            <a:r>
              <a:rPr lang="en-US" sz="2200" dirty="0">
                <a:solidFill>
                  <a:schemeClr val="tx1"/>
                </a:solidFill>
              </a:rPr>
              <a:t>Revelation 3:5, </a:t>
            </a:r>
            <a:r>
              <a:rPr lang="en-US" sz="2200" i="1" dirty="0">
                <a:solidFill>
                  <a:schemeClr val="tx1"/>
                </a:solidFill>
              </a:rPr>
              <a:t>“He who overcomes shall be clothed in white garments and I will not blot out his name from the Book of Life”</a:t>
            </a:r>
          </a:p>
          <a:p>
            <a:pPr>
              <a:lnSpc>
                <a:spcPct val="100000"/>
              </a:lnSpc>
              <a:spcBef>
                <a:spcPts val="0"/>
              </a:spcBef>
              <a:spcAft>
                <a:spcPts val="0"/>
              </a:spcAft>
              <a:defRPr/>
            </a:pPr>
            <a:r>
              <a:rPr lang="en-US" sz="2200" dirty="0">
                <a:solidFill>
                  <a:schemeClr val="tx1"/>
                </a:solidFill>
              </a:rPr>
              <a:t>Revelation 3:18, </a:t>
            </a:r>
            <a:r>
              <a:rPr lang="en-US" sz="2200" i="1" dirty="0">
                <a:solidFill>
                  <a:schemeClr val="tx1"/>
                </a:solidFill>
              </a:rPr>
              <a:t>“I counsel you to buy from me gold refined in the fire, that you may be rich; and white garments, that you may be clothed.”</a:t>
            </a:r>
          </a:p>
          <a:p>
            <a:pPr>
              <a:lnSpc>
                <a:spcPct val="100000"/>
              </a:lnSpc>
              <a:spcBef>
                <a:spcPts val="0"/>
              </a:spcBef>
              <a:spcAft>
                <a:spcPts val="0"/>
              </a:spcAft>
              <a:defRPr/>
            </a:pPr>
            <a:r>
              <a:rPr lang="en-US" sz="2200" dirty="0">
                <a:solidFill>
                  <a:schemeClr val="tx1"/>
                </a:solidFill>
              </a:rPr>
              <a:t>A white robe was given to each of the souls who had been slain for the word of God and for the testimony which they held. Revelation 6:11</a:t>
            </a:r>
          </a:p>
        </p:txBody>
      </p:sp>
      <p:sp>
        <p:nvSpPr>
          <p:cNvPr id="4" name="Slide Number Placeholder 3"/>
          <p:cNvSpPr>
            <a:spLocks noGrp="1"/>
          </p:cNvSpPr>
          <p:nvPr>
            <p:ph type="sldNum" sz="quarter" idx="11"/>
          </p:nvPr>
        </p:nvSpPr>
        <p:spPr/>
        <p:txBody>
          <a:bodyPr/>
          <a:lstStyle/>
          <a:p>
            <a:pPr>
              <a:defRPr/>
            </a:pPr>
            <a:fld id="{64D18DA8-5ED3-4729-979B-AB6E5D493AEB}" type="slidenum">
              <a:rPr lang="en-US">
                <a:solidFill>
                  <a:srgbClr val="1F497D"/>
                </a:solidFill>
                <a:latin typeface="Arial"/>
              </a:rPr>
              <a:pPr>
                <a:defRPr/>
              </a:pPr>
              <a:t>16</a:t>
            </a:fld>
            <a:endParaRPr lang="en-US" dirty="0">
              <a:solidFill>
                <a:srgbClr val="1F497D"/>
              </a:solidFill>
              <a:latin typeface="Arial"/>
            </a:endParaRPr>
          </a:p>
        </p:txBody>
      </p:sp>
    </p:spTree>
    <p:extLst>
      <p:ext uri="{BB962C8B-B14F-4D97-AF65-F5344CB8AC3E}">
        <p14:creationId xmlns:p14="http://schemas.microsoft.com/office/powerpoint/2010/main" val="30116385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85850" y="200029"/>
            <a:ext cx="7200900" cy="1256498"/>
          </a:xfrm>
        </p:spPr>
        <p:txBody>
          <a:bodyPr>
            <a:spAutoFit/>
          </a:bodyPr>
          <a:lstStyle/>
          <a:p>
            <a:pPr eaLnBrk="1" hangingPunct="1">
              <a:defRPr/>
            </a:pPr>
            <a:r>
              <a:rPr lang="en-US" dirty="0">
                <a:solidFill>
                  <a:schemeClr val="tx1"/>
                </a:solidFill>
                <a:effectLst/>
              </a:rPr>
              <a:t>Lost Through </a:t>
            </a:r>
            <a:r>
              <a:rPr lang="en-US" sz="4900" dirty="0">
                <a:solidFill>
                  <a:schemeClr val="tx1"/>
                </a:solidFill>
              </a:rPr>
              <a:t>Willfulness</a:t>
            </a:r>
            <a:r>
              <a:rPr lang="en-US" dirty="0">
                <a:solidFill>
                  <a:schemeClr val="tx1"/>
                </a:solidFill>
                <a:effectLst/>
              </a:rPr>
              <a:t> – </a:t>
            </a:r>
            <a:br>
              <a:rPr lang="en-US" dirty="0">
                <a:solidFill>
                  <a:schemeClr val="tx1"/>
                </a:solidFill>
                <a:effectLst/>
              </a:rPr>
            </a:br>
            <a:r>
              <a:rPr lang="en-US" dirty="0">
                <a:solidFill>
                  <a:schemeClr val="tx1"/>
                </a:solidFill>
                <a:effectLst/>
              </a:rPr>
              <a:t>The Prodigal Son. Verses 11-24</a:t>
            </a:r>
          </a:p>
        </p:txBody>
      </p:sp>
      <p:sp>
        <p:nvSpPr>
          <p:cNvPr id="3" name="Content Placeholder 2"/>
          <p:cNvSpPr>
            <a:spLocks noGrp="1"/>
          </p:cNvSpPr>
          <p:nvPr>
            <p:ph idx="1"/>
          </p:nvPr>
        </p:nvSpPr>
        <p:spPr>
          <a:xfrm>
            <a:off x="548443" y="1600200"/>
            <a:ext cx="8489483" cy="5002716"/>
          </a:xfrm>
        </p:spPr>
        <p:txBody>
          <a:bodyPr>
            <a:spAutoFit/>
          </a:bodyPr>
          <a:lstStyle/>
          <a:p>
            <a:pPr eaLnBrk="1" hangingPunct="1">
              <a:buNone/>
              <a:defRPr/>
            </a:pPr>
            <a:r>
              <a:rPr lang="en-US" sz="4000" dirty="0">
                <a:solidFill>
                  <a:schemeClr val="tx1"/>
                </a:solidFill>
              </a:rPr>
              <a:t>NOTE THE FATHER!</a:t>
            </a:r>
          </a:p>
          <a:p>
            <a:pPr eaLnBrk="1" hangingPunct="1">
              <a:buNone/>
              <a:defRPr/>
            </a:pPr>
            <a:r>
              <a:rPr lang="en-US" sz="4000" dirty="0">
                <a:solidFill>
                  <a:schemeClr val="tx1"/>
                </a:solidFill>
              </a:rPr>
              <a:t>Significance of:</a:t>
            </a:r>
          </a:p>
          <a:p>
            <a:pPr eaLnBrk="1" hangingPunct="1">
              <a:buNone/>
              <a:defRPr/>
            </a:pPr>
            <a:r>
              <a:rPr lang="en-US" sz="3200" b="1" dirty="0">
                <a:solidFill>
                  <a:schemeClr val="tx1"/>
                </a:solidFill>
              </a:rPr>
              <a:t>Ring: </a:t>
            </a:r>
            <a:r>
              <a:rPr lang="en-US" sz="3200" dirty="0">
                <a:solidFill>
                  <a:schemeClr val="tx1"/>
                </a:solidFill>
              </a:rPr>
              <a:t>Servants did not wear fine rings. Only important people wore signet rings</a:t>
            </a:r>
            <a:br>
              <a:rPr lang="en-US" sz="3200" dirty="0">
                <a:solidFill>
                  <a:schemeClr val="tx1"/>
                </a:solidFill>
              </a:rPr>
            </a:br>
            <a:r>
              <a:rPr lang="en-US" sz="3200" dirty="0">
                <a:solidFill>
                  <a:schemeClr val="tx1"/>
                </a:solidFill>
              </a:rPr>
              <a:t>(James 2:2).</a:t>
            </a:r>
          </a:p>
          <a:p>
            <a:pPr eaLnBrk="1" hangingPunct="1">
              <a:buNone/>
              <a:defRPr/>
            </a:pPr>
            <a:r>
              <a:rPr lang="en-US" sz="3200" b="1" dirty="0">
                <a:solidFill>
                  <a:schemeClr val="tx1"/>
                </a:solidFill>
              </a:rPr>
              <a:t>Shoes: </a:t>
            </a:r>
            <a:r>
              <a:rPr lang="en-US" sz="3200" dirty="0">
                <a:solidFill>
                  <a:schemeClr val="tx1"/>
                </a:solidFill>
              </a:rPr>
              <a:t>Slaves often did not wear or could not afford shoes.</a:t>
            </a:r>
          </a:p>
          <a:p>
            <a:pPr eaLnBrk="1" hangingPunct="1">
              <a:buNone/>
              <a:defRPr/>
            </a:pPr>
            <a:r>
              <a:rPr lang="en-US" sz="3200" b="1" dirty="0">
                <a:solidFill>
                  <a:schemeClr val="tx1"/>
                </a:solidFill>
              </a:rPr>
              <a:t>Fatted calf: </a:t>
            </a:r>
            <a:r>
              <a:rPr lang="en-US" sz="3200" dirty="0">
                <a:solidFill>
                  <a:schemeClr val="tx1"/>
                </a:solidFill>
              </a:rPr>
              <a:t>One put up and fed for a special occasion.</a:t>
            </a:r>
            <a:endParaRPr lang="en-US" sz="4000" dirty="0">
              <a:solidFill>
                <a:schemeClr val="tx1"/>
              </a:solidFill>
            </a:endParaRPr>
          </a:p>
        </p:txBody>
      </p:sp>
      <p:sp>
        <p:nvSpPr>
          <p:cNvPr id="4" name="Slide Number Placeholder 3"/>
          <p:cNvSpPr>
            <a:spLocks noGrp="1"/>
          </p:cNvSpPr>
          <p:nvPr>
            <p:ph type="sldNum" sz="quarter" idx="11"/>
          </p:nvPr>
        </p:nvSpPr>
        <p:spPr/>
        <p:txBody>
          <a:bodyPr/>
          <a:lstStyle/>
          <a:p>
            <a:pPr>
              <a:defRPr/>
            </a:pPr>
            <a:fld id="{64D18DA8-5ED3-4729-979B-AB6E5D493AEB}" type="slidenum">
              <a:rPr lang="en-US">
                <a:solidFill>
                  <a:srgbClr val="1F497D"/>
                </a:solidFill>
                <a:latin typeface="Arial"/>
              </a:rPr>
              <a:pPr>
                <a:defRPr/>
              </a:pPr>
              <a:t>17</a:t>
            </a:fld>
            <a:endParaRPr lang="en-US" dirty="0">
              <a:solidFill>
                <a:srgbClr val="1F497D"/>
              </a:solidFill>
              <a:latin typeface="Arial"/>
            </a:endParaRPr>
          </a:p>
        </p:txBody>
      </p:sp>
    </p:spTree>
    <p:extLst>
      <p:ext uri="{BB962C8B-B14F-4D97-AF65-F5344CB8AC3E}">
        <p14:creationId xmlns:p14="http://schemas.microsoft.com/office/powerpoint/2010/main" val="2676355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0980E-7565-4A59-AA51-8227908D627B}"/>
              </a:ext>
            </a:extLst>
          </p:cNvPr>
          <p:cNvSpPr>
            <a:spLocks noGrp="1"/>
          </p:cNvSpPr>
          <p:nvPr>
            <p:ph type="title"/>
          </p:nvPr>
        </p:nvSpPr>
        <p:spPr>
          <a:xfrm>
            <a:off x="1028700" y="685800"/>
            <a:ext cx="7200900" cy="585417"/>
          </a:xfrm>
        </p:spPr>
        <p:txBody>
          <a:bodyPr>
            <a:spAutoFit/>
          </a:bodyPr>
          <a:lstStyle/>
          <a:p>
            <a:r>
              <a:rPr lang="en-US" dirty="0">
                <a:solidFill>
                  <a:schemeClr val="tx1"/>
                </a:solidFill>
              </a:rPr>
              <a:t>Luke 15 – Context</a:t>
            </a:r>
          </a:p>
        </p:txBody>
      </p:sp>
      <p:sp>
        <p:nvSpPr>
          <p:cNvPr id="3" name="Content Placeholder 2">
            <a:extLst>
              <a:ext uri="{FF2B5EF4-FFF2-40B4-BE49-F238E27FC236}">
                <a16:creationId xmlns:a16="http://schemas.microsoft.com/office/drawing/2014/main" id="{C613F975-DB75-4883-B0E7-C0CA424A0F57}"/>
              </a:ext>
            </a:extLst>
          </p:cNvPr>
          <p:cNvSpPr>
            <a:spLocks noGrp="1"/>
          </p:cNvSpPr>
          <p:nvPr>
            <p:ph idx="1"/>
          </p:nvPr>
        </p:nvSpPr>
        <p:spPr>
          <a:xfrm>
            <a:off x="539019" y="1484681"/>
            <a:ext cx="8489481" cy="4881273"/>
          </a:xfrm>
        </p:spPr>
        <p:txBody>
          <a:bodyPr>
            <a:spAutoFit/>
          </a:bodyPr>
          <a:lstStyle/>
          <a:p>
            <a:pPr marL="0" indent="0">
              <a:buNone/>
            </a:pPr>
            <a:r>
              <a:rPr lang="en-US" sz="2800" b="1" dirty="0">
                <a:solidFill>
                  <a:schemeClr val="tx1"/>
                </a:solidFill>
              </a:rPr>
              <a:t>Luke 15:1-2</a:t>
            </a:r>
            <a:r>
              <a:rPr lang="en-US" sz="2800" dirty="0">
                <a:solidFill>
                  <a:schemeClr val="tx1"/>
                </a:solidFill>
              </a:rPr>
              <a:t>, </a:t>
            </a:r>
            <a:r>
              <a:rPr lang="en-US" sz="2800" i="1" dirty="0">
                <a:solidFill>
                  <a:schemeClr val="tx1"/>
                </a:solidFill>
              </a:rPr>
              <a:t>“</a:t>
            </a:r>
            <a:r>
              <a:rPr lang="en-US" sz="2800" b="1" i="1" dirty="0">
                <a:solidFill>
                  <a:schemeClr val="tx1"/>
                </a:solidFill>
              </a:rPr>
              <a:t>Now all the publicans and sinners were drawing near unto him to hear him. And both the Pharisees and the scribes murmured, saying, This man receiveth sinners, and eateth with them</a:t>
            </a:r>
            <a:r>
              <a:rPr lang="en-US" sz="2800" i="1" dirty="0">
                <a:solidFill>
                  <a:schemeClr val="tx1"/>
                </a:solidFill>
              </a:rPr>
              <a:t>.”</a:t>
            </a:r>
          </a:p>
          <a:p>
            <a:r>
              <a:rPr lang="en-US" sz="2800" dirty="0">
                <a:solidFill>
                  <a:schemeClr val="tx1"/>
                </a:solidFill>
              </a:rPr>
              <a:t>The publicans and sinners are often classified together (cf. Luke 5:30; 7:34). Jesus did not abstain from eating with them (cf. Luke 5:27-29).</a:t>
            </a:r>
          </a:p>
          <a:p>
            <a:r>
              <a:rPr lang="en-US" sz="2800" dirty="0">
                <a:solidFill>
                  <a:schemeClr val="tx1"/>
                </a:solidFill>
              </a:rPr>
              <a:t>Pharisees and Scribes. cf. Matthew 23:23; </a:t>
            </a:r>
            <a:br>
              <a:rPr lang="en-US" sz="2800" dirty="0">
                <a:solidFill>
                  <a:schemeClr val="tx1"/>
                </a:solidFill>
              </a:rPr>
            </a:br>
            <a:r>
              <a:rPr lang="en-US" sz="2800" dirty="0">
                <a:solidFill>
                  <a:schemeClr val="tx1"/>
                </a:solidFill>
              </a:rPr>
              <a:t>Luke 18:9</a:t>
            </a:r>
          </a:p>
          <a:p>
            <a:pPr lvl="1"/>
            <a:r>
              <a:rPr lang="en-US" sz="2800" dirty="0">
                <a:solidFill>
                  <a:schemeClr val="tx1"/>
                </a:solidFill>
              </a:rPr>
              <a:t>“Pharisee,” </a:t>
            </a:r>
            <a:r>
              <a:rPr lang="en-US" sz="2800" i="0" dirty="0">
                <a:solidFill>
                  <a:schemeClr val="tx1"/>
                </a:solidFill>
              </a:rPr>
              <a:t>means </a:t>
            </a:r>
            <a:r>
              <a:rPr lang="en-US" sz="2800" dirty="0">
                <a:solidFill>
                  <a:schemeClr val="tx1"/>
                </a:solidFill>
              </a:rPr>
              <a:t>“separatist”</a:t>
            </a:r>
          </a:p>
        </p:txBody>
      </p:sp>
    </p:spTree>
    <p:extLst>
      <p:ext uri="{BB962C8B-B14F-4D97-AF65-F5344CB8AC3E}">
        <p14:creationId xmlns:p14="http://schemas.microsoft.com/office/powerpoint/2010/main" val="4176430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0980E-7565-4A59-AA51-8227908D627B}"/>
              </a:ext>
            </a:extLst>
          </p:cNvPr>
          <p:cNvSpPr>
            <a:spLocks noGrp="1"/>
          </p:cNvSpPr>
          <p:nvPr>
            <p:ph type="title"/>
          </p:nvPr>
        </p:nvSpPr>
        <p:spPr>
          <a:xfrm>
            <a:off x="1028700" y="685800"/>
            <a:ext cx="7200900" cy="585417"/>
          </a:xfrm>
        </p:spPr>
        <p:txBody>
          <a:bodyPr>
            <a:spAutoFit/>
          </a:bodyPr>
          <a:lstStyle/>
          <a:p>
            <a:r>
              <a:rPr lang="en-US" dirty="0">
                <a:solidFill>
                  <a:schemeClr val="tx1"/>
                </a:solidFill>
              </a:rPr>
              <a:t>Luke 15 – Context</a:t>
            </a:r>
          </a:p>
        </p:txBody>
      </p:sp>
      <p:sp>
        <p:nvSpPr>
          <p:cNvPr id="3" name="Content Placeholder 2">
            <a:extLst>
              <a:ext uri="{FF2B5EF4-FFF2-40B4-BE49-F238E27FC236}">
                <a16:creationId xmlns:a16="http://schemas.microsoft.com/office/drawing/2014/main" id="{C613F975-DB75-4883-B0E7-C0CA424A0F57}"/>
              </a:ext>
            </a:extLst>
          </p:cNvPr>
          <p:cNvSpPr>
            <a:spLocks noGrp="1"/>
          </p:cNvSpPr>
          <p:nvPr>
            <p:ph idx="1"/>
          </p:nvPr>
        </p:nvSpPr>
        <p:spPr>
          <a:xfrm>
            <a:off x="539019" y="1484681"/>
            <a:ext cx="8489481" cy="5279459"/>
          </a:xfrm>
        </p:spPr>
        <p:txBody>
          <a:bodyPr>
            <a:spAutoFit/>
          </a:bodyPr>
          <a:lstStyle/>
          <a:p>
            <a:pPr marL="0" indent="0">
              <a:buNone/>
            </a:pPr>
            <a:r>
              <a:rPr lang="en-US" sz="2800" b="1" dirty="0">
                <a:solidFill>
                  <a:schemeClr val="tx1"/>
                </a:solidFill>
              </a:rPr>
              <a:t>Luke 15:1-2</a:t>
            </a:r>
            <a:r>
              <a:rPr lang="en-US" sz="2800" dirty="0">
                <a:solidFill>
                  <a:schemeClr val="tx1"/>
                </a:solidFill>
              </a:rPr>
              <a:t>, </a:t>
            </a:r>
            <a:r>
              <a:rPr lang="en-US" sz="2800" i="1" dirty="0">
                <a:solidFill>
                  <a:schemeClr val="tx1"/>
                </a:solidFill>
              </a:rPr>
              <a:t>“</a:t>
            </a:r>
            <a:r>
              <a:rPr lang="en-US" sz="2800" b="1" i="1" dirty="0">
                <a:solidFill>
                  <a:schemeClr val="tx1"/>
                </a:solidFill>
              </a:rPr>
              <a:t>Now all the publicans and sinners were drawing near unto him to hear him. And both the Pharisees and the scribes murmured, saying, This man receiveth sinners, and eateth with them</a:t>
            </a:r>
            <a:r>
              <a:rPr lang="en-US" sz="2800" i="1" dirty="0">
                <a:solidFill>
                  <a:schemeClr val="tx1"/>
                </a:solidFill>
              </a:rPr>
              <a:t>.”</a:t>
            </a:r>
          </a:p>
          <a:p>
            <a:pPr algn="l"/>
            <a:r>
              <a:rPr lang="en-US" sz="2400" b="0" i="0" u="none" strike="noStrike" baseline="0" dirty="0">
                <a:solidFill>
                  <a:schemeClr val="tx1"/>
                </a:solidFill>
              </a:rPr>
              <a:t>Luke 5:30 – Not an uncommon accusation.</a:t>
            </a:r>
          </a:p>
          <a:p>
            <a:pPr algn="l"/>
            <a:r>
              <a:rPr lang="en-US" sz="2400" b="0" i="0" u="none" strike="noStrike" baseline="0" dirty="0">
                <a:solidFill>
                  <a:schemeClr val="tx1"/>
                </a:solidFill>
              </a:rPr>
              <a:t>The Pharisees tried to persuade the general populace that Jesus’ credibility was destroyed by His sharing with these people.</a:t>
            </a:r>
          </a:p>
          <a:p>
            <a:pPr algn="l"/>
            <a:r>
              <a:rPr lang="en-US" sz="2400" b="0" i="0" u="none" strike="noStrike" baseline="0" dirty="0">
                <a:solidFill>
                  <a:schemeClr val="tx1"/>
                </a:solidFill>
              </a:rPr>
              <a:t>That might have been true had He never indicated His objection to what was wrong in their lives. However, see Exodus 18:1; Deuteronomy </a:t>
            </a:r>
            <a:r>
              <a:rPr lang="pt-BR" sz="2400" b="0" i="0" u="none" strike="noStrike" baseline="0" dirty="0">
                <a:solidFill>
                  <a:schemeClr val="tx1"/>
                </a:solidFill>
              </a:rPr>
              <a:t>21:20-21; 1 Corinthians 5:11; Galatians 2:12.</a:t>
            </a:r>
            <a:endParaRPr lang="en-US" sz="2400" dirty="0">
              <a:solidFill>
                <a:schemeClr val="tx1"/>
              </a:solidFill>
            </a:endParaRPr>
          </a:p>
        </p:txBody>
      </p:sp>
    </p:spTree>
    <p:extLst>
      <p:ext uri="{BB962C8B-B14F-4D97-AF65-F5344CB8AC3E}">
        <p14:creationId xmlns:p14="http://schemas.microsoft.com/office/powerpoint/2010/main" val="2547768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25044" y="270385"/>
            <a:ext cx="7200900" cy="1256498"/>
          </a:xfrm>
        </p:spPr>
        <p:txBody>
          <a:bodyPr>
            <a:spAutoFit/>
          </a:bodyPr>
          <a:lstStyle/>
          <a:p>
            <a:pPr eaLnBrk="1" hangingPunct="1">
              <a:defRPr/>
            </a:pPr>
            <a:r>
              <a:rPr lang="en-US" dirty="0">
                <a:solidFill>
                  <a:schemeClr val="tx1"/>
                </a:solidFill>
                <a:effectLst/>
              </a:rPr>
              <a:t>Lost Through </a:t>
            </a:r>
            <a:r>
              <a:rPr lang="en-US" sz="4900" dirty="0">
                <a:solidFill>
                  <a:schemeClr val="tx1"/>
                </a:solidFill>
              </a:rPr>
              <a:t>Carelessness</a:t>
            </a:r>
            <a:r>
              <a:rPr lang="en-US" dirty="0">
                <a:solidFill>
                  <a:schemeClr val="tx1"/>
                </a:solidFill>
                <a:effectLst/>
              </a:rPr>
              <a:t> – </a:t>
            </a:r>
            <a:br>
              <a:rPr lang="en-US" dirty="0">
                <a:solidFill>
                  <a:schemeClr val="tx1"/>
                </a:solidFill>
                <a:effectLst/>
              </a:rPr>
            </a:br>
            <a:r>
              <a:rPr lang="en-US" dirty="0">
                <a:solidFill>
                  <a:schemeClr val="tx1"/>
                </a:solidFill>
                <a:effectLst/>
              </a:rPr>
              <a:t>The Lost Sheep, Verses 3-7</a:t>
            </a:r>
          </a:p>
        </p:txBody>
      </p:sp>
      <p:sp>
        <p:nvSpPr>
          <p:cNvPr id="3" name="Content Placeholder 2"/>
          <p:cNvSpPr>
            <a:spLocks noGrp="1"/>
          </p:cNvSpPr>
          <p:nvPr>
            <p:ph idx="1"/>
          </p:nvPr>
        </p:nvSpPr>
        <p:spPr>
          <a:xfrm>
            <a:off x="1028700" y="1484677"/>
            <a:ext cx="7886700" cy="4296048"/>
          </a:xfrm>
        </p:spPr>
        <p:txBody>
          <a:bodyPr>
            <a:spAutoFit/>
          </a:bodyPr>
          <a:lstStyle/>
          <a:p>
            <a:pPr eaLnBrk="1" hangingPunct="1">
              <a:buNone/>
              <a:defRPr/>
            </a:pPr>
            <a:r>
              <a:rPr lang="en-US" sz="4000" u="sng" dirty="0">
                <a:solidFill>
                  <a:schemeClr val="tx1"/>
                </a:solidFill>
              </a:rPr>
              <a:t>Thoughtlessness</a:t>
            </a:r>
            <a:r>
              <a:rPr lang="en-US" sz="4000" dirty="0">
                <a:solidFill>
                  <a:schemeClr val="tx1"/>
                </a:solidFill>
              </a:rPr>
              <a:t>.</a:t>
            </a:r>
          </a:p>
          <a:p>
            <a:pPr>
              <a:defRPr/>
            </a:pPr>
            <a:r>
              <a:rPr lang="en-US" sz="2800" dirty="0">
                <a:solidFill>
                  <a:schemeClr val="tx1"/>
                </a:solidFill>
              </a:rPr>
              <a:t>The Lost Sheep </a:t>
            </a:r>
            <a:r>
              <a:rPr lang="en-US" sz="2800" u="sng" dirty="0">
                <a:solidFill>
                  <a:schemeClr val="tx1"/>
                </a:solidFill>
              </a:rPr>
              <a:t>will know it is lost</a:t>
            </a:r>
            <a:r>
              <a:rPr lang="en-US" sz="2800" dirty="0">
                <a:solidFill>
                  <a:schemeClr val="tx1"/>
                </a:solidFill>
              </a:rPr>
              <a:t>, but not know the way back to the fold.</a:t>
            </a:r>
          </a:p>
          <a:p>
            <a:pPr eaLnBrk="1" hangingPunct="1">
              <a:defRPr/>
            </a:pPr>
            <a:r>
              <a:rPr lang="en-US" sz="2800" dirty="0">
                <a:solidFill>
                  <a:schemeClr val="tx1"/>
                </a:solidFill>
              </a:rPr>
              <a:t>The figure of the shepherd, sheep, and sheepfold is found many times in the scriptures. Isaiah 53:6ff; Matthew 18:10ff;</a:t>
            </a:r>
            <a:br>
              <a:rPr lang="en-US" sz="2800" dirty="0">
                <a:solidFill>
                  <a:schemeClr val="tx1"/>
                </a:solidFill>
              </a:rPr>
            </a:br>
            <a:r>
              <a:rPr lang="en-US" sz="2800" dirty="0">
                <a:solidFill>
                  <a:schemeClr val="tx1"/>
                </a:solidFill>
              </a:rPr>
              <a:t>John 10:1ff; Acts 20:28; etc.</a:t>
            </a:r>
          </a:p>
          <a:p>
            <a:pPr eaLnBrk="1" hangingPunct="1">
              <a:defRPr/>
            </a:pPr>
            <a:r>
              <a:rPr lang="en-US" sz="2800" dirty="0">
                <a:solidFill>
                  <a:schemeClr val="tx1"/>
                </a:solidFill>
              </a:rPr>
              <a:t>Hebrews 2:1; cf. Matthew 9: 36, a picture of a multitude that had no real purpose in life.</a:t>
            </a:r>
          </a:p>
        </p:txBody>
      </p:sp>
      <p:sp>
        <p:nvSpPr>
          <p:cNvPr id="4" name="Slide Number Placeholder 3"/>
          <p:cNvSpPr>
            <a:spLocks noGrp="1"/>
          </p:cNvSpPr>
          <p:nvPr>
            <p:ph type="sldNum" sz="quarter" idx="11"/>
          </p:nvPr>
        </p:nvSpPr>
        <p:spPr/>
        <p:txBody>
          <a:bodyPr/>
          <a:lstStyle/>
          <a:p>
            <a:pPr>
              <a:defRPr/>
            </a:pPr>
            <a:fld id="{64D18DA8-5ED3-4729-979B-AB6E5D493AEB}" type="slidenum">
              <a:rPr lang="en-US">
                <a:solidFill>
                  <a:srgbClr val="1F497D"/>
                </a:solidFill>
                <a:latin typeface="Arial"/>
              </a:rPr>
              <a:pPr>
                <a:defRPr/>
              </a:pPr>
              <a:t>4</a:t>
            </a:fld>
            <a:endParaRPr lang="en-US">
              <a:solidFill>
                <a:srgbClr val="1F497D"/>
              </a:solidFill>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25044" y="270385"/>
            <a:ext cx="7200900" cy="1256498"/>
          </a:xfrm>
        </p:spPr>
        <p:txBody>
          <a:bodyPr>
            <a:spAutoFit/>
          </a:bodyPr>
          <a:lstStyle/>
          <a:p>
            <a:pPr eaLnBrk="1" hangingPunct="1">
              <a:defRPr/>
            </a:pPr>
            <a:r>
              <a:rPr lang="en-US" dirty="0">
                <a:solidFill>
                  <a:schemeClr val="tx1"/>
                </a:solidFill>
                <a:effectLst/>
              </a:rPr>
              <a:t>Lost Through </a:t>
            </a:r>
            <a:r>
              <a:rPr lang="en-US" sz="4900" dirty="0">
                <a:solidFill>
                  <a:schemeClr val="tx1"/>
                </a:solidFill>
              </a:rPr>
              <a:t>Carelessness</a:t>
            </a:r>
            <a:r>
              <a:rPr lang="en-US" dirty="0">
                <a:solidFill>
                  <a:schemeClr val="tx1"/>
                </a:solidFill>
                <a:effectLst/>
              </a:rPr>
              <a:t> – </a:t>
            </a:r>
            <a:br>
              <a:rPr lang="en-US" dirty="0">
                <a:solidFill>
                  <a:schemeClr val="tx1"/>
                </a:solidFill>
                <a:effectLst/>
              </a:rPr>
            </a:br>
            <a:r>
              <a:rPr lang="en-US" dirty="0">
                <a:solidFill>
                  <a:schemeClr val="tx1"/>
                </a:solidFill>
                <a:effectLst/>
              </a:rPr>
              <a:t>The Lost Sheep, Verses 3-7</a:t>
            </a:r>
          </a:p>
        </p:txBody>
      </p:sp>
      <p:sp>
        <p:nvSpPr>
          <p:cNvPr id="3" name="Content Placeholder 2"/>
          <p:cNvSpPr>
            <a:spLocks noGrp="1"/>
          </p:cNvSpPr>
          <p:nvPr>
            <p:ph idx="1"/>
          </p:nvPr>
        </p:nvSpPr>
        <p:spPr>
          <a:xfrm>
            <a:off x="1028700" y="1484677"/>
            <a:ext cx="7886700" cy="5283882"/>
          </a:xfrm>
        </p:spPr>
        <p:txBody>
          <a:bodyPr>
            <a:spAutoFit/>
          </a:bodyPr>
          <a:lstStyle/>
          <a:p>
            <a:pPr marL="0" indent="0" eaLnBrk="1" hangingPunct="1">
              <a:buNone/>
              <a:defRPr/>
            </a:pPr>
            <a:r>
              <a:rPr lang="en-US" sz="2400" dirty="0">
                <a:solidFill>
                  <a:schemeClr val="tx1"/>
                </a:solidFill>
              </a:rPr>
              <a:t>The Shepherd:</a:t>
            </a:r>
          </a:p>
          <a:p>
            <a:pPr eaLnBrk="1" hangingPunct="1">
              <a:defRPr/>
            </a:pPr>
            <a:r>
              <a:rPr lang="en-US" sz="2400" dirty="0">
                <a:solidFill>
                  <a:schemeClr val="tx1"/>
                </a:solidFill>
              </a:rPr>
              <a:t>“The self-righteous religious leaders placed the shepherds outside their social circles. They considered them to be ignorant, and did not regard them as worthy of special consideration.</a:t>
            </a:r>
          </a:p>
          <a:p>
            <a:pPr eaLnBrk="1" hangingPunct="1">
              <a:defRPr/>
            </a:pPr>
            <a:r>
              <a:rPr lang="en-US" sz="2400" dirty="0">
                <a:solidFill>
                  <a:schemeClr val="tx1"/>
                </a:solidFill>
              </a:rPr>
              <a:t>“All this in spite of the fact that some of their most revered Scriptures pictured God as the Shepherd of His people, and His Messiah as a Lamb to be slaughtered (Ps. 23; Is. 40, 53; Jer. 31; Mic. 5).</a:t>
            </a:r>
          </a:p>
          <a:p>
            <a:pPr eaLnBrk="1" hangingPunct="1">
              <a:defRPr/>
            </a:pPr>
            <a:r>
              <a:rPr lang="en-US" sz="2400" dirty="0">
                <a:solidFill>
                  <a:schemeClr val="tx1"/>
                </a:solidFill>
              </a:rPr>
              <a:t>“God had even said, </a:t>
            </a:r>
            <a:r>
              <a:rPr lang="en-US" sz="2400" i="1" dirty="0">
                <a:solidFill>
                  <a:schemeClr val="tx1"/>
                </a:solidFill>
              </a:rPr>
              <a:t>‘I will feed My flock, and I will make them lie down, says the Lord God. I will seek what was lost and bring back what was driven away’</a:t>
            </a:r>
            <a:r>
              <a:rPr lang="en-US" sz="2400" dirty="0">
                <a:solidFill>
                  <a:schemeClr val="tx1"/>
                </a:solidFill>
              </a:rPr>
              <a:t> (Ezek. 34:14-15 see vv. 11-31).”</a:t>
            </a:r>
            <a:endParaRPr lang="en-US" dirty="0">
              <a:solidFill>
                <a:schemeClr val="tx1"/>
              </a:solidFill>
            </a:endParaRPr>
          </a:p>
          <a:p>
            <a:pPr marL="740664" lvl="2" indent="0">
              <a:buNone/>
              <a:defRPr/>
            </a:pPr>
            <a:r>
              <a:rPr lang="en-US" sz="1800" dirty="0">
                <a:solidFill>
                  <a:schemeClr val="tx1"/>
                </a:solidFill>
              </a:rPr>
              <a:t>(C.G. Caldwell, </a:t>
            </a:r>
            <a:r>
              <a:rPr lang="en-US" sz="1800" i="1" dirty="0">
                <a:solidFill>
                  <a:schemeClr val="tx1"/>
                </a:solidFill>
              </a:rPr>
              <a:t>Ezekiel,</a:t>
            </a:r>
            <a:r>
              <a:rPr lang="en-US" sz="1800" dirty="0">
                <a:solidFill>
                  <a:schemeClr val="tx1"/>
                </a:solidFill>
              </a:rPr>
              <a:t> Truth Commentaries, page 830)</a:t>
            </a:r>
          </a:p>
        </p:txBody>
      </p:sp>
      <p:sp>
        <p:nvSpPr>
          <p:cNvPr id="4" name="Slide Number Placeholder 3"/>
          <p:cNvSpPr>
            <a:spLocks noGrp="1"/>
          </p:cNvSpPr>
          <p:nvPr>
            <p:ph type="sldNum" sz="quarter" idx="11"/>
          </p:nvPr>
        </p:nvSpPr>
        <p:spPr/>
        <p:txBody>
          <a:bodyPr/>
          <a:lstStyle/>
          <a:p>
            <a:pPr>
              <a:defRPr/>
            </a:pPr>
            <a:fld id="{64D18DA8-5ED3-4729-979B-AB6E5D493AEB}" type="slidenum">
              <a:rPr lang="en-US">
                <a:solidFill>
                  <a:srgbClr val="1F497D"/>
                </a:solidFill>
                <a:latin typeface="Arial"/>
              </a:rPr>
              <a:pPr>
                <a:defRPr/>
              </a:pPr>
              <a:t>5</a:t>
            </a:fld>
            <a:endParaRPr lang="en-US">
              <a:solidFill>
                <a:srgbClr val="1F497D"/>
              </a:solidFill>
              <a:latin typeface="Arial"/>
            </a:endParaRPr>
          </a:p>
        </p:txBody>
      </p:sp>
    </p:spTree>
    <p:extLst>
      <p:ext uri="{BB962C8B-B14F-4D97-AF65-F5344CB8AC3E}">
        <p14:creationId xmlns:p14="http://schemas.microsoft.com/office/powerpoint/2010/main" val="1435181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28700" y="270385"/>
            <a:ext cx="7200900" cy="1256498"/>
          </a:xfrm>
        </p:spPr>
        <p:txBody>
          <a:bodyPr>
            <a:spAutoFit/>
          </a:bodyPr>
          <a:lstStyle/>
          <a:p>
            <a:pPr eaLnBrk="1" hangingPunct="1">
              <a:defRPr/>
            </a:pPr>
            <a:r>
              <a:rPr lang="en-US" dirty="0">
                <a:solidFill>
                  <a:schemeClr val="tx1"/>
                </a:solidFill>
                <a:effectLst/>
              </a:rPr>
              <a:t>Lost Through </a:t>
            </a:r>
            <a:r>
              <a:rPr lang="en-US" sz="4900" dirty="0">
                <a:solidFill>
                  <a:schemeClr val="tx1"/>
                </a:solidFill>
              </a:rPr>
              <a:t>Carelessness</a:t>
            </a:r>
            <a:r>
              <a:rPr lang="en-US" dirty="0">
                <a:solidFill>
                  <a:schemeClr val="tx1"/>
                </a:solidFill>
                <a:effectLst/>
              </a:rPr>
              <a:t> – </a:t>
            </a:r>
            <a:br>
              <a:rPr lang="en-US" dirty="0">
                <a:solidFill>
                  <a:schemeClr val="tx1"/>
                </a:solidFill>
                <a:effectLst/>
              </a:rPr>
            </a:br>
            <a:r>
              <a:rPr lang="en-US" dirty="0">
                <a:solidFill>
                  <a:schemeClr val="tx1"/>
                </a:solidFill>
                <a:effectLst/>
              </a:rPr>
              <a:t>The Lost Sheep, Verses 3-7</a:t>
            </a:r>
          </a:p>
        </p:txBody>
      </p:sp>
      <p:sp>
        <p:nvSpPr>
          <p:cNvPr id="3" name="Content Placeholder 2"/>
          <p:cNvSpPr>
            <a:spLocks noGrp="1"/>
          </p:cNvSpPr>
          <p:nvPr>
            <p:ph idx="1"/>
          </p:nvPr>
        </p:nvSpPr>
        <p:spPr>
          <a:xfrm>
            <a:off x="1028700" y="1951404"/>
            <a:ext cx="7200900" cy="2322687"/>
          </a:xfrm>
        </p:spPr>
        <p:txBody>
          <a:bodyPr>
            <a:spAutoFit/>
          </a:bodyPr>
          <a:lstStyle/>
          <a:p>
            <a:pPr eaLnBrk="1" hangingPunct="1">
              <a:buNone/>
              <a:defRPr/>
            </a:pPr>
            <a:r>
              <a:rPr lang="en-US" sz="4000" u="sng" dirty="0">
                <a:solidFill>
                  <a:schemeClr val="tx1"/>
                </a:solidFill>
              </a:rPr>
              <a:t>Absorption in other matters</a:t>
            </a:r>
            <a:r>
              <a:rPr lang="en-US" sz="4000" dirty="0">
                <a:solidFill>
                  <a:schemeClr val="tx1"/>
                </a:solidFill>
              </a:rPr>
              <a:t>.</a:t>
            </a:r>
          </a:p>
          <a:p>
            <a:pPr eaLnBrk="1" hangingPunct="1">
              <a:defRPr/>
            </a:pPr>
            <a:r>
              <a:rPr lang="en-US" sz="3600" dirty="0">
                <a:solidFill>
                  <a:schemeClr val="tx1"/>
                </a:solidFill>
              </a:rPr>
              <a:t>Life. Luke 14:15ff</a:t>
            </a:r>
          </a:p>
          <a:p>
            <a:pPr lvl="1" eaLnBrk="1" hangingPunct="1">
              <a:defRPr/>
            </a:pPr>
            <a:r>
              <a:rPr lang="en-US" sz="3200" b="1" i="0" dirty="0">
                <a:solidFill>
                  <a:schemeClr val="tx1"/>
                </a:solidFill>
              </a:rPr>
              <a:t>Pay attention to the most important things.</a:t>
            </a:r>
          </a:p>
        </p:txBody>
      </p:sp>
      <p:sp>
        <p:nvSpPr>
          <p:cNvPr id="4" name="Slide Number Placeholder 3"/>
          <p:cNvSpPr>
            <a:spLocks noGrp="1"/>
          </p:cNvSpPr>
          <p:nvPr>
            <p:ph type="sldNum" sz="quarter" idx="11"/>
          </p:nvPr>
        </p:nvSpPr>
        <p:spPr/>
        <p:txBody>
          <a:bodyPr/>
          <a:lstStyle/>
          <a:p>
            <a:pPr>
              <a:defRPr/>
            </a:pPr>
            <a:fld id="{64D18DA8-5ED3-4729-979B-AB6E5D493AEB}" type="slidenum">
              <a:rPr lang="en-US">
                <a:solidFill>
                  <a:srgbClr val="1F497D"/>
                </a:solidFill>
                <a:latin typeface="Arial"/>
              </a:rPr>
              <a:pPr>
                <a:defRPr/>
              </a:pPr>
              <a:t>6</a:t>
            </a:fld>
            <a:endParaRPr lang="en-US">
              <a:solidFill>
                <a:srgbClr val="1F497D"/>
              </a:solidFill>
              <a:latin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71550" y="266704"/>
            <a:ext cx="7200900" cy="1256498"/>
          </a:xfrm>
        </p:spPr>
        <p:txBody>
          <a:bodyPr>
            <a:spAutoFit/>
          </a:bodyPr>
          <a:lstStyle/>
          <a:p>
            <a:pPr eaLnBrk="1" hangingPunct="1">
              <a:defRPr/>
            </a:pPr>
            <a:r>
              <a:rPr lang="en-US" dirty="0">
                <a:solidFill>
                  <a:schemeClr val="tx1"/>
                </a:solidFill>
                <a:effectLst/>
              </a:rPr>
              <a:t>Lost Through </a:t>
            </a:r>
            <a:r>
              <a:rPr lang="en-US" sz="4900" dirty="0">
                <a:solidFill>
                  <a:schemeClr val="tx1"/>
                </a:solidFill>
              </a:rPr>
              <a:t>Carelessness </a:t>
            </a:r>
            <a:r>
              <a:rPr lang="en-US" dirty="0">
                <a:solidFill>
                  <a:schemeClr val="tx1"/>
                </a:solidFill>
                <a:effectLst/>
              </a:rPr>
              <a:t>– </a:t>
            </a:r>
            <a:br>
              <a:rPr lang="en-US" dirty="0">
                <a:solidFill>
                  <a:schemeClr val="tx1"/>
                </a:solidFill>
                <a:effectLst/>
              </a:rPr>
            </a:br>
            <a:r>
              <a:rPr lang="en-US" dirty="0">
                <a:solidFill>
                  <a:schemeClr val="tx1"/>
                </a:solidFill>
                <a:effectLst/>
              </a:rPr>
              <a:t>The Lost Sheep, Verses 3-7</a:t>
            </a:r>
          </a:p>
        </p:txBody>
      </p:sp>
      <p:sp>
        <p:nvSpPr>
          <p:cNvPr id="3" name="Content Placeholder 2"/>
          <p:cNvSpPr>
            <a:spLocks noGrp="1"/>
          </p:cNvSpPr>
          <p:nvPr>
            <p:ph idx="1"/>
          </p:nvPr>
        </p:nvSpPr>
        <p:spPr>
          <a:xfrm>
            <a:off x="600078" y="1473460"/>
            <a:ext cx="8402520" cy="5349926"/>
          </a:xfrm>
        </p:spPr>
        <p:txBody>
          <a:bodyPr wrap="square">
            <a:spAutoFit/>
          </a:bodyPr>
          <a:lstStyle/>
          <a:p>
            <a:pPr eaLnBrk="1" hangingPunct="1">
              <a:buNone/>
              <a:defRPr/>
            </a:pPr>
            <a:r>
              <a:rPr lang="en-US" sz="4000" u="sng" dirty="0">
                <a:solidFill>
                  <a:schemeClr val="tx1"/>
                </a:solidFill>
              </a:rPr>
              <a:t>Lack of knowledge, spiritual interest, and diligence</a:t>
            </a:r>
            <a:r>
              <a:rPr lang="en-US" sz="4000" dirty="0">
                <a:solidFill>
                  <a:schemeClr val="tx1"/>
                </a:solidFill>
              </a:rPr>
              <a:t>. cf. Hosea 4:6</a:t>
            </a:r>
          </a:p>
          <a:p>
            <a:pPr eaLnBrk="1" hangingPunct="1">
              <a:defRPr/>
            </a:pPr>
            <a:r>
              <a:rPr lang="en-US" sz="3200" i="1" dirty="0">
                <a:solidFill>
                  <a:schemeClr val="tx1"/>
                </a:solidFill>
              </a:rPr>
              <a:t>“Give diligence” </a:t>
            </a:r>
            <a:r>
              <a:rPr lang="en-US" sz="3200" dirty="0">
                <a:solidFill>
                  <a:schemeClr val="tx1"/>
                </a:solidFill>
              </a:rPr>
              <a:t>2 Timothy 2:15; </a:t>
            </a:r>
            <a:br>
              <a:rPr lang="en-US" sz="3200" dirty="0">
                <a:solidFill>
                  <a:schemeClr val="tx1"/>
                </a:solidFill>
              </a:rPr>
            </a:br>
            <a:r>
              <a:rPr lang="en-US" sz="3200" dirty="0">
                <a:solidFill>
                  <a:schemeClr val="tx1"/>
                </a:solidFill>
              </a:rPr>
              <a:t>Hebrews 4:11</a:t>
            </a:r>
          </a:p>
          <a:p>
            <a:pPr eaLnBrk="1" hangingPunct="1">
              <a:defRPr/>
            </a:pPr>
            <a:r>
              <a:rPr lang="en-US" sz="3200" i="1" dirty="0">
                <a:solidFill>
                  <a:schemeClr val="tx1"/>
                </a:solidFill>
              </a:rPr>
              <a:t>“Take heed.”</a:t>
            </a:r>
            <a:r>
              <a:rPr lang="en-US" sz="3200" dirty="0">
                <a:solidFill>
                  <a:schemeClr val="tx1"/>
                </a:solidFill>
              </a:rPr>
              <a:t> cf. 1 Corinthians 10:12; Hebrews 3:12</a:t>
            </a:r>
          </a:p>
          <a:p>
            <a:pPr eaLnBrk="1" hangingPunct="1">
              <a:defRPr/>
            </a:pPr>
            <a:r>
              <a:rPr lang="en-US" sz="3200" dirty="0">
                <a:solidFill>
                  <a:schemeClr val="tx1"/>
                </a:solidFill>
              </a:rPr>
              <a:t>Failure to do this means we are lost.</a:t>
            </a:r>
            <a:br>
              <a:rPr lang="en-US" sz="3200" dirty="0">
                <a:solidFill>
                  <a:schemeClr val="tx1"/>
                </a:solidFill>
              </a:rPr>
            </a:br>
            <a:r>
              <a:rPr lang="en-US" sz="3200" dirty="0">
                <a:solidFill>
                  <a:schemeClr val="tx1"/>
                </a:solidFill>
              </a:rPr>
              <a:t> cf. Hosea 4:6; Acts 17:30.</a:t>
            </a:r>
          </a:p>
          <a:p>
            <a:pPr eaLnBrk="1" hangingPunct="1">
              <a:buFont typeface="Wingdings" pitchFamily="2" charset="2"/>
              <a:buNone/>
              <a:defRPr/>
            </a:pPr>
            <a:r>
              <a:rPr lang="en-US" sz="2800" dirty="0">
                <a:solidFill>
                  <a:schemeClr val="tx1"/>
                </a:solidFill>
              </a:rPr>
              <a:t>Great occasion of rejoicing when the lost sheep is found.</a:t>
            </a:r>
          </a:p>
        </p:txBody>
      </p:sp>
      <p:sp>
        <p:nvSpPr>
          <p:cNvPr id="4" name="Slide Number Placeholder 3"/>
          <p:cNvSpPr>
            <a:spLocks noGrp="1"/>
          </p:cNvSpPr>
          <p:nvPr>
            <p:ph type="sldNum" sz="quarter" idx="11"/>
          </p:nvPr>
        </p:nvSpPr>
        <p:spPr/>
        <p:txBody>
          <a:bodyPr/>
          <a:lstStyle/>
          <a:p>
            <a:pPr>
              <a:defRPr/>
            </a:pPr>
            <a:fld id="{64D18DA8-5ED3-4729-979B-AB6E5D493AEB}" type="slidenum">
              <a:rPr lang="en-US">
                <a:solidFill>
                  <a:srgbClr val="1F497D"/>
                </a:solidFill>
                <a:latin typeface="Arial"/>
              </a:rPr>
              <a:pPr>
                <a:defRPr/>
              </a:pPr>
              <a:t>7</a:t>
            </a:fld>
            <a:endParaRPr lang="en-US">
              <a:solidFill>
                <a:srgbClr val="1F497D"/>
              </a:solidFill>
              <a:latin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71550" y="209554"/>
            <a:ext cx="7200900" cy="1256498"/>
          </a:xfrm>
        </p:spPr>
        <p:txBody>
          <a:bodyPr>
            <a:spAutoFit/>
          </a:bodyPr>
          <a:lstStyle/>
          <a:p>
            <a:pPr eaLnBrk="1" hangingPunct="1">
              <a:defRPr/>
            </a:pPr>
            <a:r>
              <a:rPr lang="en-US" dirty="0">
                <a:solidFill>
                  <a:schemeClr val="tx1"/>
                </a:solidFill>
                <a:effectLst/>
              </a:rPr>
              <a:t>Lost Through </a:t>
            </a:r>
            <a:r>
              <a:rPr lang="en-US" sz="4900" dirty="0">
                <a:solidFill>
                  <a:schemeClr val="tx1"/>
                </a:solidFill>
              </a:rPr>
              <a:t>Uselessness</a:t>
            </a:r>
            <a:r>
              <a:rPr lang="en-US" dirty="0">
                <a:solidFill>
                  <a:schemeClr val="tx1"/>
                </a:solidFill>
                <a:effectLst/>
              </a:rPr>
              <a:t> – </a:t>
            </a:r>
            <a:br>
              <a:rPr lang="en-US" dirty="0">
                <a:solidFill>
                  <a:schemeClr val="tx1"/>
                </a:solidFill>
                <a:effectLst/>
              </a:rPr>
            </a:br>
            <a:r>
              <a:rPr lang="en-US" dirty="0">
                <a:solidFill>
                  <a:schemeClr val="tx1"/>
                </a:solidFill>
                <a:effectLst/>
              </a:rPr>
              <a:t>The Lost Coin. Verses 8-10</a:t>
            </a:r>
          </a:p>
        </p:txBody>
      </p:sp>
      <p:sp>
        <p:nvSpPr>
          <p:cNvPr id="3" name="Content Placeholder 2"/>
          <p:cNvSpPr>
            <a:spLocks noGrp="1"/>
          </p:cNvSpPr>
          <p:nvPr>
            <p:ph idx="1"/>
          </p:nvPr>
        </p:nvSpPr>
        <p:spPr>
          <a:xfrm>
            <a:off x="695328" y="1790700"/>
            <a:ext cx="8258175" cy="3382464"/>
          </a:xfrm>
        </p:spPr>
        <p:txBody>
          <a:bodyPr>
            <a:spAutoFit/>
          </a:bodyPr>
          <a:lstStyle/>
          <a:p>
            <a:pPr>
              <a:defRPr/>
            </a:pPr>
            <a:r>
              <a:rPr lang="en-US" sz="2400" dirty="0">
                <a:solidFill>
                  <a:schemeClr val="tx1"/>
                </a:solidFill>
              </a:rPr>
              <a:t>This coin was of no value because it was “out of circulation.”</a:t>
            </a:r>
          </a:p>
          <a:p>
            <a:pPr marL="0" indent="0">
              <a:buNone/>
              <a:defRPr/>
            </a:pPr>
            <a:endParaRPr lang="en-US" sz="2400" dirty="0">
              <a:solidFill>
                <a:schemeClr val="tx1"/>
              </a:solidFill>
            </a:endParaRPr>
          </a:p>
          <a:p>
            <a:pPr>
              <a:defRPr/>
            </a:pPr>
            <a:r>
              <a:rPr lang="en-US" sz="2400" dirty="0">
                <a:solidFill>
                  <a:schemeClr val="tx1"/>
                </a:solidFill>
              </a:rPr>
              <a:t>She has ten (deka) pieces of silver (drachmas).</a:t>
            </a:r>
          </a:p>
          <a:p>
            <a:pPr>
              <a:defRPr/>
            </a:pPr>
            <a:r>
              <a:rPr lang="en-US" sz="2400" dirty="0">
                <a:solidFill>
                  <a:schemeClr val="tx1"/>
                </a:solidFill>
              </a:rPr>
              <a:t>A drachma was a silver Greek coin comparable to the Roman denarius.</a:t>
            </a:r>
          </a:p>
          <a:p>
            <a:pPr>
              <a:defRPr/>
            </a:pPr>
            <a:r>
              <a:rPr lang="en-US" sz="2400" dirty="0">
                <a:solidFill>
                  <a:schemeClr val="tx1"/>
                </a:solidFill>
              </a:rPr>
              <a:t>Each was approximately equivalent to the value of an average day’s wage for a manual laborer (Matthew 20:2).</a:t>
            </a:r>
          </a:p>
        </p:txBody>
      </p:sp>
      <p:sp>
        <p:nvSpPr>
          <p:cNvPr id="4" name="Slide Number Placeholder 3"/>
          <p:cNvSpPr>
            <a:spLocks noGrp="1"/>
          </p:cNvSpPr>
          <p:nvPr>
            <p:ph type="sldNum" sz="quarter" idx="11"/>
          </p:nvPr>
        </p:nvSpPr>
        <p:spPr/>
        <p:txBody>
          <a:bodyPr/>
          <a:lstStyle/>
          <a:p>
            <a:pPr>
              <a:defRPr/>
            </a:pPr>
            <a:fld id="{64D18DA8-5ED3-4729-979B-AB6E5D493AEB}" type="slidenum">
              <a:rPr lang="en-US">
                <a:solidFill>
                  <a:srgbClr val="1F497D"/>
                </a:solidFill>
                <a:latin typeface="Arial"/>
              </a:rPr>
              <a:pPr>
                <a:defRPr/>
              </a:pPr>
              <a:t>8</a:t>
            </a:fld>
            <a:endParaRPr lang="en-US" dirty="0">
              <a:solidFill>
                <a:srgbClr val="1F497D"/>
              </a:solidFill>
              <a:latin typeface="Arial"/>
            </a:endParaRPr>
          </a:p>
        </p:txBody>
      </p:sp>
    </p:spTree>
    <p:extLst>
      <p:ext uri="{BB962C8B-B14F-4D97-AF65-F5344CB8AC3E}">
        <p14:creationId xmlns:p14="http://schemas.microsoft.com/office/powerpoint/2010/main" val="2135664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71550" y="209554"/>
            <a:ext cx="7200900" cy="1256498"/>
          </a:xfrm>
        </p:spPr>
        <p:txBody>
          <a:bodyPr>
            <a:spAutoFit/>
          </a:bodyPr>
          <a:lstStyle/>
          <a:p>
            <a:pPr eaLnBrk="1" hangingPunct="1">
              <a:defRPr/>
            </a:pPr>
            <a:r>
              <a:rPr lang="en-US" dirty="0">
                <a:solidFill>
                  <a:schemeClr val="tx1"/>
                </a:solidFill>
                <a:effectLst/>
              </a:rPr>
              <a:t>Lost Through </a:t>
            </a:r>
            <a:r>
              <a:rPr lang="en-US" sz="4900" dirty="0">
                <a:solidFill>
                  <a:schemeClr val="tx1"/>
                </a:solidFill>
              </a:rPr>
              <a:t>Uselessness</a:t>
            </a:r>
            <a:r>
              <a:rPr lang="en-US" dirty="0">
                <a:solidFill>
                  <a:schemeClr val="tx1"/>
                </a:solidFill>
                <a:effectLst/>
              </a:rPr>
              <a:t> – </a:t>
            </a:r>
            <a:br>
              <a:rPr lang="en-US" dirty="0">
                <a:solidFill>
                  <a:schemeClr val="tx1"/>
                </a:solidFill>
                <a:effectLst/>
              </a:rPr>
            </a:br>
            <a:r>
              <a:rPr lang="en-US" dirty="0">
                <a:solidFill>
                  <a:schemeClr val="tx1"/>
                </a:solidFill>
                <a:effectLst/>
              </a:rPr>
              <a:t>The Lost Coin. Verses 8-10</a:t>
            </a:r>
          </a:p>
        </p:txBody>
      </p:sp>
      <p:sp>
        <p:nvSpPr>
          <p:cNvPr id="3" name="Content Placeholder 2"/>
          <p:cNvSpPr>
            <a:spLocks noGrp="1"/>
          </p:cNvSpPr>
          <p:nvPr>
            <p:ph idx="1"/>
          </p:nvPr>
        </p:nvSpPr>
        <p:spPr>
          <a:xfrm>
            <a:off x="695328" y="1790700"/>
            <a:ext cx="8258175" cy="3589188"/>
          </a:xfrm>
        </p:spPr>
        <p:txBody>
          <a:bodyPr>
            <a:spAutoFit/>
          </a:bodyPr>
          <a:lstStyle/>
          <a:p>
            <a:pPr eaLnBrk="1" hangingPunct="1">
              <a:buNone/>
              <a:defRPr/>
            </a:pPr>
            <a:r>
              <a:rPr lang="en-US" sz="2800" dirty="0">
                <a:solidFill>
                  <a:schemeClr val="tx1"/>
                </a:solidFill>
              </a:rPr>
              <a:t>This coin was of no value because it was “out of circulation.”</a:t>
            </a:r>
          </a:p>
          <a:p>
            <a:pPr>
              <a:defRPr/>
            </a:pPr>
            <a:r>
              <a:rPr lang="en-US" sz="2800" dirty="0">
                <a:solidFill>
                  <a:schemeClr val="tx1"/>
                </a:solidFill>
              </a:rPr>
              <a:t>The Lost Coin </a:t>
            </a:r>
            <a:r>
              <a:rPr lang="en-US" sz="2800" u="sng" dirty="0">
                <a:solidFill>
                  <a:schemeClr val="tx1"/>
                </a:solidFill>
              </a:rPr>
              <a:t>will not know it is lost</a:t>
            </a:r>
            <a:r>
              <a:rPr lang="en-US" sz="2800" dirty="0">
                <a:solidFill>
                  <a:schemeClr val="tx1"/>
                </a:solidFill>
              </a:rPr>
              <a:t> and, of course, it will not know the way back to the woman’s pocket.</a:t>
            </a:r>
          </a:p>
          <a:p>
            <a:pPr eaLnBrk="1" hangingPunct="1">
              <a:defRPr/>
            </a:pPr>
            <a:r>
              <a:rPr lang="en-US" sz="2800" dirty="0">
                <a:solidFill>
                  <a:schemeClr val="tx1"/>
                </a:solidFill>
              </a:rPr>
              <a:t>Many have changed from useful vessels into useless vessels, from vessels of honor to vessels dishonor. 2 Timothy 2:20</a:t>
            </a:r>
          </a:p>
        </p:txBody>
      </p:sp>
      <p:sp>
        <p:nvSpPr>
          <p:cNvPr id="4" name="Slide Number Placeholder 3"/>
          <p:cNvSpPr>
            <a:spLocks noGrp="1"/>
          </p:cNvSpPr>
          <p:nvPr>
            <p:ph type="sldNum" sz="quarter" idx="11"/>
          </p:nvPr>
        </p:nvSpPr>
        <p:spPr/>
        <p:txBody>
          <a:bodyPr/>
          <a:lstStyle/>
          <a:p>
            <a:pPr>
              <a:defRPr/>
            </a:pPr>
            <a:fld id="{64D18DA8-5ED3-4729-979B-AB6E5D493AEB}" type="slidenum">
              <a:rPr lang="en-US">
                <a:solidFill>
                  <a:srgbClr val="1F497D"/>
                </a:solidFill>
                <a:latin typeface="Arial"/>
              </a:rPr>
              <a:pPr>
                <a:defRPr/>
              </a:pPr>
              <a:t>9</a:t>
            </a:fld>
            <a:endParaRPr lang="en-US" dirty="0">
              <a:solidFill>
                <a:srgbClr val="1F497D"/>
              </a:solidFill>
              <a:latin typeface="Arial"/>
            </a:endParaRPr>
          </a:p>
        </p:txBody>
      </p:sp>
    </p:spTree>
  </p:cSld>
  <p:clrMapOvr>
    <a:masterClrMapping/>
  </p:clrMapOvr>
</p:sld>
</file>

<file path=ppt/theme/theme1.xml><?xml version="1.0" encoding="utf-8"?>
<a:theme xmlns:a="http://schemas.openxmlformats.org/drawingml/2006/main" name="Crop">
  <a:themeElements>
    <a:clrScheme name="Custom 27">
      <a:dk1>
        <a:sysClr val="windowText" lastClr="000000"/>
      </a:dk1>
      <a:lt1>
        <a:sysClr val="window" lastClr="FFFFFF"/>
      </a:lt1>
      <a:dk2>
        <a:srgbClr val="1F497D"/>
      </a:dk2>
      <a:lt2>
        <a:srgbClr val="EEECE1"/>
      </a:lt2>
      <a:accent1>
        <a:srgbClr val="4F81BD"/>
      </a:accent1>
      <a:accent2>
        <a:srgbClr val="C0504D"/>
      </a:accent2>
      <a:accent3>
        <a:srgbClr val="76923C"/>
      </a:accent3>
      <a:accent4>
        <a:srgbClr val="8064A2"/>
      </a:accent4>
      <a:accent5>
        <a:srgbClr val="4BACC6"/>
      </a:accent5>
      <a:accent6>
        <a:srgbClr val="F79646"/>
      </a:accent6>
      <a:hlink>
        <a:srgbClr val="0000FF"/>
      </a:hlink>
      <a:folHlink>
        <a:srgbClr val="800080"/>
      </a:folHlink>
    </a:clrScheme>
    <a:fontScheme name="Custom 9">
      <a:majorFont>
        <a:latin typeface="Impact"/>
        <a:ea typeface=""/>
        <a:cs typeface=""/>
      </a:majorFont>
      <a:minorFont>
        <a:latin typeface="Arial"/>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name="TF22874644_Trading cards_AAS_v3" id="{4E496154-558D-4612-A753-0794614ED79B}" vid="{A8FAAD10-755F-4F52-9B7F-8A15476B6C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TotalTime>
  <Words>1348</Words>
  <Application>Microsoft Office PowerPoint</Application>
  <PresentationFormat>On-screen Show (4:3)</PresentationFormat>
  <Paragraphs>112</Paragraphs>
  <Slides>17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Franklin Gothic Book</vt:lpstr>
      <vt:lpstr>Impact</vt:lpstr>
      <vt:lpstr>Wingdings</vt:lpstr>
      <vt:lpstr>Crop</vt:lpstr>
      <vt:lpstr>Lesson 16: The Lost Sheep, Lost Coin and Lost Son and The Elder Brother</vt:lpstr>
      <vt:lpstr>Luke 15 – Context</vt:lpstr>
      <vt:lpstr>Luke 15 – Context</vt:lpstr>
      <vt:lpstr>Lost Through Carelessness –  The Lost Sheep, Verses 3-7</vt:lpstr>
      <vt:lpstr>Lost Through Carelessness –  The Lost Sheep, Verses 3-7</vt:lpstr>
      <vt:lpstr>Lost Through Carelessness –  The Lost Sheep, Verses 3-7</vt:lpstr>
      <vt:lpstr>Lost Through Carelessness –  The Lost Sheep, Verses 3-7</vt:lpstr>
      <vt:lpstr>Lost Through Uselessness –  The Lost Coin. Verses 8-10</vt:lpstr>
      <vt:lpstr>Lost Through Uselessness –  The Lost Coin. Verses 8-10</vt:lpstr>
      <vt:lpstr>Lost Through Uselessness –  The Lost Coin. Verses 8-10</vt:lpstr>
      <vt:lpstr>Lost Through Willfulness –  The Prodigal Son. Verses 11-24</vt:lpstr>
      <vt:lpstr>Lost Through Willfulness –  The Prodigal Son. Verses 11-24</vt:lpstr>
      <vt:lpstr>Lost Through Willfulness –  The Prodigal Son. Verses 11-24</vt:lpstr>
      <vt:lpstr>Lost Through Willfulness –  The Prodigal Son. Verses 11-24</vt:lpstr>
      <vt:lpstr>Lost Through Willfulness –  The Prodigal Son. Verses 11-24</vt:lpstr>
      <vt:lpstr>Lost Through Willfulness –  The Prodigal Son. Verses 11-24</vt:lpstr>
      <vt:lpstr>Lost Through Willfulness –  The Prodigal Son. Verses 11-24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mgalloway2715@gmail.com</dc:creator>
  <cp:lastModifiedBy>Richard Lidh</cp:lastModifiedBy>
  <cp:revision>16</cp:revision>
  <cp:lastPrinted>2021-09-19T23:04:02Z</cp:lastPrinted>
  <dcterms:created xsi:type="dcterms:W3CDTF">2021-09-08T16:48:36Z</dcterms:created>
  <dcterms:modified xsi:type="dcterms:W3CDTF">2021-09-19T23:04:07Z</dcterms:modified>
</cp:coreProperties>
</file>